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88" r:id="rId11"/>
    <p:sldMasterId id="2147484979" r:id="rId12"/>
    <p:sldMasterId id="2147484992" r:id="rId13"/>
    <p:sldMasterId id="2147485005" r:id="rId14"/>
    <p:sldMasterId id="2147485018" r:id="rId15"/>
  </p:sldMasterIdLst>
  <p:notesMasterIdLst>
    <p:notesMasterId r:id="rId44"/>
  </p:notesMasterIdLst>
  <p:sldIdLst>
    <p:sldId id="1998" r:id="rId16"/>
    <p:sldId id="2159" r:id="rId17"/>
    <p:sldId id="2254" r:id="rId18"/>
    <p:sldId id="2270" r:id="rId19"/>
    <p:sldId id="2271" r:id="rId20"/>
    <p:sldId id="2272" r:id="rId21"/>
    <p:sldId id="2273" r:id="rId22"/>
    <p:sldId id="2274" r:id="rId23"/>
    <p:sldId id="2062" r:id="rId24"/>
    <p:sldId id="1916" r:id="rId25"/>
    <p:sldId id="1917" r:id="rId26"/>
    <p:sldId id="1918" r:id="rId27"/>
    <p:sldId id="1919" r:id="rId28"/>
    <p:sldId id="2275" r:id="rId29"/>
    <p:sldId id="2276" r:id="rId30"/>
    <p:sldId id="2003" r:id="rId31"/>
    <p:sldId id="2005" r:id="rId32"/>
    <p:sldId id="2083" r:id="rId33"/>
    <p:sldId id="2144" r:id="rId34"/>
    <p:sldId id="2268" r:id="rId35"/>
    <p:sldId id="2269" r:id="rId36"/>
    <p:sldId id="2004" r:id="rId37"/>
    <p:sldId id="2006" r:id="rId38"/>
    <p:sldId id="1125" r:id="rId39"/>
    <p:sldId id="1932" r:id="rId40"/>
    <p:sldId id="1933" r:id="rId41"/>
    <p:sldId id="1934" r:id="rId42"/>
    <p:sldId id="1996" r:id="rId43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24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458987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7865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82189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34203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58390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959773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32963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3165204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55726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3358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90913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6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6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803174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6804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13667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52725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87881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59501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438047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39547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32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586111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346577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00482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431141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26004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91234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3106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10485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4465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9962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7325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6231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86108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2855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89547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6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6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9740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45829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1334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8" y="407436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7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75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8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8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8" y="407434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8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8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4" y="407432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4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3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0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8" y="407432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1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0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2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8" y="407431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2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0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8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2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2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2021-10-02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517756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64651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6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639403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89437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723389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048170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20264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82397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8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51938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7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7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29047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187692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1964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8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25164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35720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65676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93300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515078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42691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537600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14897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50061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2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2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00609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31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0" y="6250331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0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6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  <p:sldLayoutId id="214748500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3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7" r:id="rId2"/>
    <p:sldLayoutId id="2147485008" r:id="rId3"/>
    <p:sldLayoutId id="2147485009" r:id="rId4"/>
    <p:sldLayoutId id="2147485010" r:id="rId5"/>
    <p:sldLayoutId id="2147485011" r:id="rId6"/>
    <p:sldLayoutId id="2147485012" r:id="rId7"/>
    <p:sldLayoutId id="2147485013" r:id="rId8"/>
    <p:sldLayoutId id="2147485014" r:id="rId9"/>
    <p:sldLayoutId id="2147485015" r:id="rId10"/>
    <p:sldLayoutId id="2147485016" r:id="rId11"/>
    <p:sldLayoutId id="214748501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1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0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5" y="6250350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9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0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2021-10-02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0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0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10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5" y="6250310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9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9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92" y="6250319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8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7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4" y="6250307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6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2021-10-02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3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  <p:sldLayoutId id="21474849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5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0" r:id="rId1"/>
    <p:sldLayoutId id="2147484981" r:id="rId2"/>
    <p:sldLayoutId id="2147484982" r:id="rId3"/>
    <p:sldLayoutId id="2147484983" r:id="rId4"/>
    <p:sldLayoutId id="2147484984" r:id="rId5"/>
    <p:sldLayoutId id="2147484985" r:id="rId6"/>
    <p:sldLayoutId id="2147484986" r:id="rId7"/>
    <p:sldLayoutId id="2147484987" r:id="rId8"/>
    <p:sldLayoutId id="2147484988" r:id="rId9"/>
    <p:sldLayoutId id="2147484989" r:id="rId10"/>
    <p:sldLayoutId id="2147484990" r:id="rId11"/>
    <p:sldLayoutId id="214748499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2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3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3" y="0"/>
            <a:ext cx="1008112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73233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1000911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1558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87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5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엄회양</a:t>
            </a:r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선생님</a:t>
            </a:r>
            <a:endParaRPr lang="ko-KR" altLang="en-US" sz="80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63552" y="2183528"/>
            <a:ext cx="7848872" cy="244681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39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2~3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38400" y="3253945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76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7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39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여호와께서 요셉과 함께 하시므로 그가 형통한 자가 되어 그의 주인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애굽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사람의 집에 있으니</a:t>
            </a:r>
            <a:r>
              <a:rPr lang="en-US" altLang="ko-KR" sz="5000" b="1" dirty="0">
                <a:solidFill>
                  <a:prstClr val="black"/>
                </a:solidFill>
              </a:rPr>
              <a:t>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3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그의 주인이 여호와께서 그와 함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께 하심을 보며 또 여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호와께서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그의 범사에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형통하게하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심을 보았더라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22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4021991" y="2492896"/>
            <a:ext cx="4616946" cy="156964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요셉이 이집트로</a:t>
            </a:r>
            <a:endParaRPr lang="en-US" altLang="ko-KR" sz="48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팔려갔어요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75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56" y="0"/>
            <a:ext cx="10009111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33" y="5623212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19245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441" y="0"/>
            <a:ext cx="10297143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616843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10127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87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5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err="1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채정례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6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48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35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46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18674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6" y="0"/>
            <a:ext cx="101531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90735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3" y="0"/>
            <a:ext cx="1008112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7900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8" y="0"/>
            <a:ext cx="1000911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43448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9" y="0"/>
            <a:ext cx="986509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81677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0" y="0"/>
            <a:ext cx="1000911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80540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3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19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2989DE-A380-4095-B1E0-04E91A0C425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20f6cbf1-5f90-4908-b26f-e717de89398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11455</TotalTime>
  <Words>276</Words>
  <Application>Microsoft Office PowerPoint</Application>
  <PresentationFormat>사용자 지정</PresentationFormat>
  <Paragraphs>99</Paragraphs>
  <Slides>28</Slides>
  <Notes>12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28</vt:i4>
      </vt:variant>
    </vt:vector>
  </HeadingPairs>
  <TitlesOfParts>
    <vt:vector size="40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White</vt:lpstr>
      <vt:lpstr>1_White</vt:lpstr>
      <vt:lpstr>2_White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1180</cp:revision>
  <dcterms:created xsi:type="dcterms:W3CDTF">2002-08-20T12:26:03Z</dcterms:created>
  <dcterms:modified xsi:type="dcterms:W3CDTF">2021-10-02T07:37:50Z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