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0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9" r:id="rId4"/>
    <p:sldMasterId id="2147483955" r:id="rId5"/>
    <p:sldMasterId id="2147484270" r:id="rId6"/>
    <p:sldMasterId id="2147484527" r:id="rId7"/>
    <p:sldMasterId id="2147484575" r:id="rId8"/>
    <p:sldMasterId id="2147484623" r:id="rId9"/>
    <p:sldMasterId id="2147484647" r:id="rId10"/>
    <p:sldMasterId id="2147484708" r:id="rId11"/>
    <p:sldMasterId id="2147484721" r:id="rId12"/>
    <p:sldMasterId id="2147484733" r:id="rId13"/>
    <p:sldMasterId id="2147484746" r:id="rId14"/>
  </p:sldMasterIdLst>
  <p:notesMasterIdLst>
    <p:notesMasterId r:id="rId52"/>
  </p:notesMasterIdLst>
  <p:sldIdLst>
    <p:sldId id="1998" r:id="rId15"/>
    <p:sldId id="2159" r:id="rId16"/>
    <p:sldId id="2210" r:id="rId17"/>
    <p:sldId id="2211" r:id="rId18"/>
    <p:sldId id="2206" r:id="rId19"/>
    <p:sldId id="2207" r:id="rId20"/>
    <p:sldId id="2212" r:id="rId21"/>
    <p:sldId id="2213" r:id="rId22"/>
    <p:sldId id="2214" r:id="rId23"/>
    <p:sldId id="2215" r:id="rId24"/>
    <p:sldId id="2216" r:id="rId25"/>
    <p:sldId id="2217" r:id="rId26"/>
    <p:sldId id="2218" r:id="rId27"/>
    <p:sldId id="2219" r:id="rId28"/>
    <p:sldId id="2208" r:id="rId29"/>
    <p:sldId id="2209" r:id="rId30"/>
    <p:sldId id="2062" r:id="rId31"/>
    <p:sldId id="1916" r:id="rId32"/>
    <p:sldId id="1917" r:id="rId33"/>
    <p:sldId id="1918" r:id="rId34"/>
    <p:sldId id="1919" r:id="rId35"/>
    <p:sldId id="2220" r:id="rId36"/>
    <p:sldId id="2221" r:id="rId37"/>
    <p:sldId id="2003" r:id="rId38"/>
    <p:sldId id="2005" r:id="rId39"/>
    <p:sldId id="2083" r:id="rId40"/>
    <p:sldId id="2199" r:id="rId41"/>
    <p:sldId id="2144" r:id="rId42"/>
    <p:sldId id="2222" r:id="rId43"/>
    <p:sldId id="2223" r:id="rId44"/>
    <p:sldId id="2004" r:id="rId45"/>
    <p:sldId id="2006" r:id="rId46"/>
    <p:sldId id="1125" r:id="rId47"/>
    <p:sldId id="1932" r:id="rId48"/>
    <p:sldId id="1933" r:id="rId49"/>
    <p:sldId id="1934" r:id="rId50"/>
    <p:sldId id="1996" r:id="rId51"/>
  </p:sldIdLst>
  <p:sldSz cx="12192000" cy="6858000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1pPr>
    <a:lvl2pPr marL="456768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2pPr>
    <a:lvl3pPr marL="913539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3pPr>
    <a:lvl4pPr marL="1370315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4pPr>
    <a:lvl5pPr marL="1827085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5pPr>
    <a:lvl6pPr marL="2283854" algn="l" defTabSz="913539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6pPr>
    <a:lvl7pPr marL="2740629" algn="l" defTabSz="913539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7pPr>
    <a:lvl8pPr marL="3197395" algn="l" defTabSz="913539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8pPr>
    <a:lvl9pPr marL="3654170" algn="l" defTabSz="913539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1111"/>
    <a:srgbClr val="99E0FF"/>
    <a:srgbClr val="ACD160"/>
    <a:srgbClr val="E2BB40"/>
    <a:srgbClr val="080808"/>
    <a:srgbClr val="3333FF"/>
    <a:srgbClr val="0000FF"/>
    <a:srgbClr val="CCCCFF"/>
    <a:srgbClr val="FF99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0136" autoAdjust="0"/>
    <p:restoredTop sz="88489" autoAdjust="0"/>
  </p:normalViewPr>
  <p:slideViewPr>
    <p:cSldViewPr>
      <p:cViewPr varScale="1">
        <p:scale>
          <a:sx n="114" d="100"/>
          <a:sy n="114" d="100"/>
        </p:scale>
        <p:origin x="-756" y="-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7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slide" Target="slides/slide25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slide" Target="slides/slide28.xml"/><Relationship Id="rId47" Type="http://schemas.openxmlformats.org/officeDocument/2006/relationships/slide" Target="slides/slide33.xml"/><Relationship Id="rId50" Type="http://schemas.openxmlformats.org/officeDocument/2006/relationships/slide" Target="slides/slide36.xml"/><Relationship Id="rId55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slide" Target="slides/slide32.xml"/><Relationship Id="rId2" Type="http://schemas.openxmlformats.org/officeDocument/2006/relationships/customXml" Target="../customXml/item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41" Type="http://schemas.openxmlformats.org/officeDocument/2006/relationships/slide" Target="slides/slide27.xml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slide" Target="slides/slide31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49" Type="http://schemas.openxmlformats.org/officeDocument/2006/relationships/slide" Target="slides/slide35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4" Type="http://schemas.openxmlformats.org/officeDocument/2006/relationships/slide" Target="slides/slide30.xml"/><Relationship Id="rId52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slide" Target="slides/slide29.xml"/><Relationship Id="rId48" Type="http://schemas.openxmlformats.org/officeDocument/2006/relationships/slide" Target="slides/slide34.xml"/><Relationship Id="rId56" Type="http://schemas.openxmlformats.org/officeDocument/2006/relationships/tableStyles" Target="tableStyles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37.xml"/><Relationship Id="rId72" Type="http://schemas.microsoft.com/office/2016/11/relationships/changesInfo" Target="changesInfos/changesInfo1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지하람" userId="a5b6ff9c-712a-4625-8978-eefb6063f8ec" providerId="ADAL" clId="{2CE813C1-AFF6-4167-A8C4-39CB47709982}"/>
    <pc:docChg chg="undo custSel addSld delSld modSld sldOrd">
      <pc:chgData name="지하람" userId="a5b6ff9c-712a-4625-8978-eefb6063f8ec" providerId="ADAL" clId="{2CE813C1-AFF6-4167-A8C4-39CB47709982}" dt="2021-01-09T07:58:24.074" v="1404"/>
      <pc:docMkLst>
        <pc:docMk/>
      </pc:docMkLst>
      <pc:sldChg chg="modSp">
        <pc:chgData name="지하람" userId="a5b6ff9c-712a-4625-8978-eefb6063f8ec" providerId="ADAL" clId="{2CE813C1-AFF6-4167-A8C4-39CB47709982}" dt="2021-01-09T07:52:51.388" v="890"/>
        <pc:sldMkLst>
          <pc:docMk/>
          <pc:sldMk cId="0" sldId="1056"/>
        </pc:sldMkLst>
        <pc:spChg chg="mod">
          <ac:chgData name="지하람" userId="a5b6ff9c-712a-4625-8978-eefb6063f8ec" providerId="ADAL" clId="{2CE813C1-AFF6-4167-A8C4-39CB47709982}" dt="2021-01-09T07:52:51.388" v="890"/>
          <ac:spMkLst>
            <pc:docMk/>
            <pc:sldMk cId="0" sldId="1056"/>
            <ac:spMk id="7" creationId="{00000000-0000-0000-0000-000000000000}"/>
          </ac:spMkLst>
        </pc:spChg>
      </pc:sldChg>
      <pc:sldChg chg="modSp">
        <pc:chgData name="지하람" userId="a5b6ff9c-712a-4625-8978-eefb6063f8ec" providerId="ADAL" clId="{2CE813C1-AFF6-4167-A8C4-39CB47709982}" dt="2021-01-09T07:31:44.597" v="2" actId="207"/>
        <pc:sldMkLst>
          <pc:docMk/>
          <pc:sldMk cId="4064819762" sldId="1904"/>
        </pc:sldMkLst>
        <pc:spChg chg="mod">
          <ac:chgData name="지하람" userId="a5b6ff9c-712a-4625-8978-eefb6063f8ec" providerId="ADAL" clId="{2CE813C1-AFF6-4167-A8C4-39CB47709982}" dt="2021-01-09T07:31:44.597" v="2" actId="207"/>
          <ac:spMkLst>
            <pc:docMk/>
            <pc:sldMk cId="4064819762" sldId="1904"/>
            <ac:spMk id="11" creationId="{1B54E552-B226-4074-A467-3DCF01DDAB3E}"/>
          </ac:spMkLst>
        </pc:spChg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3467179356" sldId="1905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3263100873" sldId="1906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4094461740" sldId="1907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1847001509" sldId="1909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3051563213" sldId="1910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683377811" sldId="1911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1730696371" sldId="1912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3367315928" sldId="1913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2977765953" sldId="1914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588328446" sldId="1915"/>
        </pc:sldMkLst>
      </pc:sldChg>
      <pc:sldChg chg="modSp">
        <pc:chgData name="지하람" userId="a5b6ff9c-712a-4625-8978-eefb6063f8ec" providerId="ADAL" clId="{2CE813C1-AFF6-4167-A8C4-39CB47709982}" dt="2021-01-09T07:54:54.334" v="1026"/>
        <pc:sldMkLst>
          <pc:docMk/>
          <pc:sldMk cId="640796325" sldId="1920"/>
        </pc:sldMkLst>
        <pc:spChg chg="mod">
          <ac:chgData name="지하람" userId="a5b6ff9c-712a-4625-8978-eefb6063f8ec" providerId="ADAL" clId="{2CE813C1-AFF6-4167-A8C4-39CB47709982}" dt="2021-01-09T07:54:37.193" v="922"/>
          <ac:spMkLst>
            <pc:docMk/>
            <pc:sldMk cId="640796325" sldId="1920"/>
            <ac:spMk id="7" creationId="{12259596-85A7-4CCA-809A-4140D8E15B1E}"/>
          </ac:spMkLst>
        </pc:spChg>
        <pc:spChg chg="mod">
          <ac:chgData name="지하람" userId="a5b6ff9c-712a-4625-8978-eefb6063f8ec" providerId="ADAL" clId="{2CE813C1-AFF6-4167-A8C4-39CB47709982}" dt="2021-01-09T07:54:54.334" v="1026"/>
          <ac:spMkLst>
            <pc:docMk/>
            <pc:sldMk cId="640796325" sldId="1920"/>
            <ac:spMk id="8" creationId="{D3FA0CB5-5E24-4931-AD15-614D32B23ED6}"/>
          </ac:spMkLst>
        </pc:spChg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3095539001" sldId="1921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3636529231" sldId="1922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2266836606" sldId="1923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2899033574" sldId="1924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4165693754" sldId="1925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908221209" sldId="1926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2068637323" sldId="1927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1478684704" sldId="1928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357101814" sldId="1929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3077149362" sldId="1930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761373691" sldId="1931"/>
        </pc:sldMkLst>
      </pc:sldChg>
      <pc:sldChg chg="addSp delSp modSp">
        <pc:chgData name="지하람" userId="a5b6ff9c-712a-4625-8978-eefb6063f8ec" providerId="ADAL" clId="{2CE813C1-AFF6-4167-A8C4-39CB47709982}" dt="2021-01-09T07:58:04.806" v="1401" actId="478"/>
        <pc:sldMkLst>
          <pc:docMk/>
          <pc:sldMk cId="2082487818" sldId="1935"/>
        </pc:sldMkLst>
        <pc:spChg chg="add del mod">
          <ac:chgData name="지하람" userId="a5b6ff9c-712a-4625-8978-eefb6063f8ec" providerId="ADAL" clId="{2CE813C1-AFF6-4167-A8C4-39CB47709982}" dt="2021-01-09T07:58:04.806" v="1401" actId="478"/>
          <ac:spMkLst>
            <pc:docMk/>
            <pc:sldMk cId="2082487818" sldId="1935"/>
            <ac:spMk id="5" creationId="{92C9726C-1D0C-41FD-8849-32F82452684A}"/>
          </ac:spMkLst>
        </pc:spChg>
        <pc:spChg chg="mod">
          <ac:chgData name="지하람" userId="a5b6ff9c-712a-4625-8978-eefb6063f8ec" providerId="ADAL" clId="{2CE813C1-AFF6-4167-A8C4-39CB47709982}" dt="2021-01-09T07:57:12.989" v="1317" actId="1076"/>
          <ac:spMkLst>
            <pc:docMk/>
            <pc:sldMk cId="2082487818" sldId="1935"/>
            <ac:spMk id="8" creationId="{D3FA0CB5-5E24-4931-AD15-614D32B23ED6}"/>
          </ac:spMkLst>
        </pc:spChg>
        <pc:spChg chg="add del mod">
          <ac:chgData name="지하람" userId="a5b6ff9c-712a-4625-8978-eefb6063f8ec" providerId="ADAL" clId="{2CE813C1-AFF6-4167-A8C4-39CB47709982}" dt="2021-01-09T07:58:02.643" v="1400" actId="478"/>
          <ac:spMkLst>
            <pc:docMk/>
            <pc:sldMk cId="2082487818" sldId="1935"/>
            <ac:spMk id="9" creationId="{FD8D8DA5-8A5F-4AFC-83D6-8D4908912967}"/>
          </ac:spMkLst>
        </pc:spChg>
      </pc:sldChg>
      <pc:sldChg chg="addSp">
        <pc:chgData name="지하람" userId="a5b6ff9c-712a-4625-8978-eefb6063f8ec" providerId="ADAL" clId="{2CE813C1-AFF6-4167-A8C4-39CB47709982}" dt="2021-01-09T07:58:22.399" v="1402"/>
        <pc:sldMkLst>
          <pc:docMk/>
          <pc:sldMk cId="592247204" sldId="1936"/>
        </pc:sldMkLst>
        <pc:spChg chg="add">
          <ac:chgData name="지하람" userId="a5b6ff9c-712a-4625-8978-eefb6063f8ec" providerId="ADAL" clId="{2CE813C1-AFF6-4167-A8C4-39CB47709982}" dt="2021-01-09T07:58:22.399" v="1402"/>
          <ac:spMkLst>
            <pc:docMk/>
            <pc:sldMk cId="592247204" sldId="1936"/>
            <ac:spMk id="5" creationId="{2981DE96-8A47-4FC9-A537-BDECC63E5688}"/>
          </ac:spMkLst>
        </pc:spChg>
      </pc:sldChg>
      <pc:sldChg chg="addSp">
        <pc:chgData name="지하람" userId="a5b6ff9c-712a-4625-8978-eefb6063f8ec" providerId="ADAL" clId="{2CE813C1-AFF6-4167-A8C4-39CB47709982}" dt="2021-01-09T07:58:23.281" v="1403"/>
        <pc:sldMkLst>
          <pc:docMk/>
          <pc:sldMk cId="2241063131" sldId="1937"/>
        </pc:sldMkLst>
        <pc:spChg chg="add">
          <ac:chgData name="지하람" userId="a5b6ff9c-712a-4625-8978-eefb6063f8ec" providerId="ADAL" clId="{2CE813C1-AFF6-4167-A8C4-39CB47709982}" dt="2021-01-09T07:58:23.281" v="1403"/>
          <ac:spMkLst>
            <pc:docMk/>
            <pc:sldMk cId="2241063131" sldId="1937"/>
            <ac:spMk id="5" creationId="{58867A67-89F1-4C54-B436-A7117E31672B}"/>
          </ac:spMkLst>
        </pc:spChg>
      </pc:sldChg>
      <pc:sldChg chg="addSp">
        <pc:chgData name="지하람" userId="a5b6ff9c-712a-4625-8978-eefb6063f8ec" providerId="ADAL" clId="{2CE813C1-AFF6-4167-A8C4-39CB47709982}" dt="2021-01-09T07:58:24.074" v="1404"/>
        <pc:sldMkLst>
          <pc:docMk/>
          <pc:sldMk cId="3430819080" sldId="1938"/>
        </pc:sldMkLst>
        <pc:spChg chg="add">
          <ac:chgData name="지하람" userId="a5b6ff9c-712a-4625-8978-eefb6063f8ec" providerId="ADAL" clId="{2CE813C1-AFF6-4167-A8C4-39CB47709982}" dt="2021-01-09T07:58:24.074" v="1404"/>
          <ac:spMkLst>
            <pc:docMk/>
            <pc:sldMk cId="3430819080" sldId="1938"/>
            <ac:spMk id="5" creationId="{18609C68-0FA6-4541-AC1E-CF6155DDFB2C}"/>
          </ac:spMkLst>
        </pc:spChg>
      </pc:sldChg>
      <pc:sldChg chg="modTransition">
        <pc:chgData name="지하람" userId="a5b6ff9c-712a-4625-8978-eefb6063f8ec" providerId="ADAL" clId="{2CE813C1-AFF6-4167-A8C4-39CB47709982}" dt="2021-01-09T07:39:55.353" v="3"/>
        <pc:sldMkLst>
          <pc:docMk/>
          <pc:sldMk cId="3131609343" sldId="1939"/>
        </pc:sldMkLst>
      </pc:sldChg>
      <pc:sldChg chg="modTransition">
        <pc:chgData name="지하람" userId="a5b6ff9c-712a-4625-8978-eefb6063f8ec" providerId="ADAL" clId="{2CE813C1-AFF6-4167-A8C4-39CB47709982}" dt="2021-01-09T07:39:55.353" v="3"/>
        <pc:sldMkLst>
          <pc:docMk/>
          <pc:sldMk cId="430355295" sldId="1940"/>
        </pc:sldMkLst>
      </pc:sldChg>
      <pc:sldChg chg="modTransition">
        <pc:chgData name="지하람" userId="a5b6ff9c-712a-4625-8978-eefb6063f8ec" providerId="ADAL" clId="{2CE813C1-AFF6-4167-A8C4-39CB47709982}" dt="2021-01-09T07:39:55.353" v="3"/>
        <pc:sldMkLst>
          <pc:docMk/>
          <pc:sldMk cId="3155878533" sldId="1941"/>
        </pc:sldMkLst>
      </pc:sldChg>
      <pc:sldChg chg="modTransition">
        <pc:chgData name="지하람" userId="a5b6ff9c-712a-4625-8978-eefb6063f8ec" providerId="ADAL" clId="{2CE813C1-AFF6-4167-A8C4-39CB47709982}" dt="2021-01-09T07:39:55.353" v="3"/>
        <pc:sldMkLst>
          <pc:docMk/>
          <pc:sldMk cId="2145842178" sldId="1942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1512673557" sldId="1943"/>
        </pc:sldMkLst>
      </pc:sldChg>
      <pc:sldChg chg="add">
        <pc:chgData name="지하람" userId="a5b6ff9c-712a-4625-8978-eefb6063f8ec" providerId="ADAL" clId="{2CE813C1-AFF6-4167-A8C4-39CB47709982}" dt="2021-01-09T07:31:39.283" v="1"/>
        <pc:sldMkLst>
          <pc:docMk/>
          <pc:sldMk cId="3406677141" sldId="1944"/>
        </pc:sldMkLst>
      </pc:sldChg>
      <pc:sldChg chg="add ord">
        <pc:chgData name="지하람" userId="a5b6ff9c-712a-4625-8978-eefb6063f8ec" providerId="ADAL" clId="{2CE813C1-AFF6-4167-A8C4-39CB47709982}" dt="2021-01-09T07:40:58.077" v="5"/>
        <pc:sldMkLst>
          <pc:docMk/>
          <pc:sldMk cId="1305585509" sldId="1945"/>
        </pc:sldMkLst>
      </pc:sldChg>
      <pc:sldChg chg="modSp add ord">
        <pc:chgData name="지하람" userId="a5b6ff9c-712a-4625-8978-eefb6063f8ec" providerId="ADAL" clId="{2CE813C1-AFF6-4167-A8C4-39CB47709982}" dt="2021-01-09T07:46:57.594" v="110"/>
        <pc:sldMkLst>
          <pc:docMk/>
          <pc:sldMk cId="2378563788" sldId="1946"/>
        </pc:sldMkLst>
        <pc:spChg chg="mod">
          <ac:chgData name="지하람" userId="a5b6ff9c-712a-4625-8978-eefb6063f8ec" providerId="ADAL" clId="{2CE813C1-AFF6-4167-A8C4-39CB47709982}" dt="2021-01-09T07:46:37.672" v="22"/>
          <ac:spMkLst>
            <pc:docMk/>
            <pc:sldMk cId="2378563788" sldId="1946"/>
            <ac:spMk id="7" creationId="{12259596-85A7-4CCA-809A-4140D8E15B1E}"/>
          </ac:spMkLst>
        </pc:spChg>
        <pc:spChg chg="mod">
          <ac:chgData name="지하람" userId="a5b6ff9c-712a-4625-8978-eefb6063f8ec" providerId="ADAL" clId="{2CE813C1-AFF6-4167-A8C4-39CB47709982}" dt="2021-01-09T07:46:57.594" v="110"/>
          <ac:spMkLst>
            <pc:docMk/>
            <pc:sldMk cId="2378563788" sldId="1946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2CE813C1-AFF6-4167-A8C4-39CB47709982}" dt="2021-01-09T07:49:37.709" v="391" actId="20577"/>
        <pc:sldMkLst>
          <pc:docMk/>
          <pc:sldMk cId="2302218541" sldId="1947"/>
        </pc:sldMkLst>
        <pc:spChg chg="mod">
          <ac:chgData name="지하람" userId="a5b6ff9c-712a-4625-8978-eefb6063f8ec" providerId="ADAL" clId="{2CE813C1-AFF6-4167-A8C4-39CB47709982}" dt="2021-01-09T07:49:37.709" v="391" actId="20577"/>
          <ac:spMkLst>
            <pc:docMk/>
            <pc:sldMk cId="2302218541" sldId="1947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2CE813C1-AFF6-4167-A8C4-39CB47709982}" dt="2021-01-09T07:49:57.850" v="418"/>
        <pc:sldMkLst>
          <pc:docMk/>
          <pc:sldMk cId="3655920801" sldId="1948"/>
        </pc:sldMkLst>
        <pc:spChg chg="mod">
          <ac:chgData name="지하람" userId="a5b6ff9c-712a-4625-8978-eefb6063f8ec" providerId="ADAL" clId="{2CE813C1-AFF6-4167-A8C4-39CB47709982}" dt="2021-01-09T07:49:57.850" v="418"/>
          <ac:spMkLst>
            <pc:docMk/>
            <pc:sldMk cId="3655920801" sldId="1948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2CE813C1-AFF6-4167-A8C4-39CB47709982}" dt="2021-01-09T07:49:29.639" v="387" actId="20577"/>
        <pc:sldMkLst>
          <pc:docMk/>
          <pc:sldMk cId="3155273391" sldId="1949"/>
        </pc:sldMkLst>
        <pc:spChg chg="mod">
          <ac:chgData name="지하람" userId="a5b6ff9c-712a-4625-8978-eefb6063f8ec" providerId="ADAL" clId="{2CE813C1-AFF6-4167-A8C4-39CB47709982}" dt="2021-01-09T07:49:29.639" v="387" actId="20577"/>
          <ac:spMkLst>
            <pc:docMk/>
            <pc:sldMk cId="3155273391" sldId="1949"/>
            <ac:spMk id="8" creationId="{D3FA0CB5-5E24-4931-AD15-614D32B23ED6}"/>
          </ac:spMkLst>
        </pc:spChg>
      </pc:sldChg>
      <pc:sldChg chg="modSp add del">
        <pc:chgData name="지하람" userId="a5b6ff9c-712a-4625-8978-eefb6063f8ec" providerId="ADAL" clId="{2CE813C1-AFF6-4167-A8C4-39CB47709982}" dt="2021-01-09T07:51:32.982" v="871" actId="2696"/>
        <pc:sldMkLst>
          <pc:docMk/>
          <pc:sldMk cId="1393352828" sldId="1950"/>
        </pc:sldMkLst>
        <pc:spChg chg="mod">
          <ac:chgData name="지하람" userId="a5b6ff9c-712a-4625-8978-eefb6063f8ec" providerId="ADAL" clId="{2CE813C1-AFF6-4167-A8C4-39CB47709982}" dt="2021-01-09T07:50:05.639" v="448" actId="20577"/>
          <ac:spMkLst>
            <pc:docMk/>
            <pc:sldMk cId="1393352828" sldId="1950"/>
            <ac:spMk id="7" creationId="{12259596-85A7-4CCA-809A-4140D8E15B1E}"/>
          </ac:spMkLst>
        </pc:spChg>
        <pc:spChg chg="mod">
          <ac:chgData name="지하람" userId="a5b6ff9c-712a-4625-8978-eefb6063f8ec" providerId="ADAL" clId="{2CE813C1-AFF6-4167-A8C4-39CB47709982}" dt="2021-01-09T07:50:19.960" v="516"/>
          <ac:spMkLst>
            <pc:docMk/>
            <pc:sldMk cId="1393352828" sldId="1950"/>
            <ac:spMk id="8" creationId="{D3FA0CB5-5E24-4931-AD15-614D32B23ED6}"/>
          </ac:spMkLst>
        </pc:spChg>
      </pc:sldChg>
      <pc:sldChg chg="modSp add del">
        <pc:chgData name="지하람" userId="a5b6ff9c-712a-4625-8978-eefb6063f8ec" providerId="ADAL" clId="{2CE813C1-AFF6-4167-A8C4-39CB47709982}" dt="2021-01-09T07:51:32.970" v="870" actId="2696"/>
        <pc:sldMkLst>
          <pc:docMk/>
          <pc:sldMk cId="3307587737" sldId="1951"/>
        </pc:sldMkLst>
        <pc:spChg chg="mod">
          <ac:chgData name="지하람" userId="a5b6ff9c-712a-4625-8978-eefb6063f8ec" providerId="ADAL" clId="{2CE813C1-AFF6-4167-A8C4-39CB47709982}" dt="2021-01-09T07:50:31.966" v="585"/>
          <ac:spMkLst>
            <pc:docMk/>
            <pc:sldMk cId="3307587737" sldId="1951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2CE813C1-AFF6-4167-A8C4-39CB47709982}" dt="2021-01-09T07:51:01.301" v="713" actId="20577"/>
        <pc:sldMkLst>
          <pc:docMk/>
          <pc:sldMk cId="3161051531" sldId="1952"/>
        </pc:sldMkLst>
        <pc:spChg chg="mod">
          <ac:chgData name="지하람" userId="a5b6ff9c-712a-4625-8978-eefb6063f8ec" providerId="ADAL" clId="{2CE813C1-AFF6-4167-A8C4-39CB47709982}" dt="2021-01-09T07:51:01.301" v="713" actId="20577"/>
          <ac:spMkLst>
            <pc:docMk/>
            <pc:sldMk cId="3161051531" sldId="1952"/>
            <ac:spMk id="8" creationId="{D3FA0CB5-5E24-4931-AD15-614D32B23ED6}"/>
          </ac:spMkLst>
        </pc:spChg>
      </pc:sldChg>
      <pc:sldChg chg="modSp add ord">
        <pc:chgData name="지하람" userId="a5b6ff9c-712a-4625-8978-eefb6063f8ec" providerId="ADAL" clId="{2CE813C1-AFF6-4167-A8C4-39CB47709982}" dt="2021-01-09T07:51:30.497" v="869"/>
        <pc:sldMkLst>
          <pc:docMk/>
          <pc:sldMk cId="1062893263" sldId="1953"/>
        </pc:sldMkLst>
        <pc:spChg chg="mod">
          <ac:chgData name="지하람" userId="a5b6ff9c-712a-4625-8978-eefb6063f8ec" providerId="ADAL" clId="{2CE813C1-AFF6-4167-A8C4-39CB47709982}" dt="2021-01-09T07:51:26.875" v="867"/>
          <ac:spMkLst>
            <pc:docMk/>
            <pc:sldMk cId="1062893263" sldId="1953"/>
            <ac:spMk id="8" creationId="{D3FA0CB5-5E24-4931-AD15-614D32B23ED6}"/>
          </ac:spMkLst>
        </pc:spChg>
      </pc:sldChg>
      <pc:sldChg chg="add">
        <pc:chgData name="지하람" userId="a5b6ff9c-712a-4625-8978-eefb6063f8ec" providerId="ADAL" clId="{2CE813C1-AFF6-4167-A8C4-39CB47709982}" dt="2021-01-09T07:51:28.160" v="868"/>
        <pc:sldMkLst>
          <pc:docMk/>
          <pc:sldMk cId="1999092615" sldId="1954"/>
        </pc:sldMkLst>
      </pc:sldChg>
      <pc:sldChg chg="add">
        <pc:chgData name="지하람" userId="a5b6ff9c-712a-4625-8978-eefb6063f8ec" providerId="ADAL" clId="{2CE813C1-AFF6-4167-A8C4-39CB47709982}" dt="2021-01-09T07:51:38.552" v="872"/>
        <pc:sldMkLst>
          <pc:docMk/>
          <pc:sldMk cId="2022423798" sldId="1955"/>
        </pc:sldMkLst>
      </pc:sldChg>
      <pc:sldChg chg="add modTransition">
        <pc:chgData name="지하람" userId="a5b6ff9c-712a-4625-8978-eefb6063f8ec" providerId="ADAL" clId="{2CE813C1-AFF6-4167-A8C4-39CB47709982}" dt="2021-01-09T07:55:52.949" v="1312"/>
        <pc:sldMkLst>
          <pc:docMk/>
          <pc:sldMk cId="2711680450" sldId="1960"/>
        </pc:sldMkLst>
      </pc:sldChg>
      <pc:sldChg chg="modSp add">
        <pc:chgData name="지하람" userId="a5b6ff9c-712a-4625-8978-eefb6063f8ec" providerId="ADAL" clId="{2CE813C1-AFF6-4167-A8C4-39CB47709982}" dt="2021-01-09T07:55:08.731" v="1102"/>
        <pc:sldMkLst>
          <pc:docMk/>
          <pc:sldMk cId="3832835692" sldId="1961"/>
        </pc:sldMkLst>
        <pc:spChg chg="mod">
          <ac:chgData name="지하람" userId="a5b6ff9c-712a-4625-8978-eefb6063f8ec" providerId="ADAL" clId="{2CE813C1-AFF6-4167-A8C4-39CB47709982}" dt="2021-01-09T07:55:08.731" v="1102"/>
          <ac:spMkLst>
            <pc:docMk/>
            <pc:sldMk cId="3832835692" sldId="1961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2CE813C1-AFF6-4167-A8C4-39CB47709982}" dt="2021-01-09T07:55:31.259" v="1217"/>
        <pc:sldMkLst>
          <pc:docMk/>
          <pc:sldMk cId="3086877086" sldId="1962"/>
        </pc:sldMkLst>
        <pc:spChg chg="mod">
          <ac:chgData name="지하람" userId="a5b6ff9c-712a-4625-8978-eefb6063f8ec" providerId="ADAL" clId="{2CE813C1-AFF6-4167-A8C4-39CB47709982}" dt="2021-01-09T07:55:31.259" v="1217"/>
          <ac:spMkLst>
            <pc:docMk/>
            <pc:sldMk cId="3086877086" sldId="1962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2CE813C1-AFF6-4167-A8C4-39CB47709982}" dt="2021-01-09T07:55:46.891" v="1311"/>
        <pc:sldMkLst>
          <pc:docMk/>
          <pc:sldMk cId="1100800972" sldId="1963"/>
        </pc:sldMkLst>
        <pc:spChg chg="mod">
          <ac:chgData name="지하람" userId="a5b6ff9c-712a-4625-8978-eefb6063f8ec" providerId="ADAL" clId="{2CE813C1-AFF6-4167-A8C4-39CB47709982}" dt="2021-01-09T07:55:46.891" v="1311"/>
          <ac:spMkLst>
            <pc:docMk/>
            <pc:sldMk cId="1100800972" sldId="1963"/>
            <ac:spMk id="8" creationId="{D3FA0CB5-5E24-4931-AD15-614D32B23ED6}"/>
          </ac:spMkLst>
        </pc:spChg>
      </pc:sldChg>
    </pc:docChg>
  </pc:docChgLst>
  <pc:docChgLst>
    <pc:chgData name="지하람" userId="a5b6ff9c-712a-4625-8978-eefb6063f8ec" providerId="ADAL" clId="{74D75503-4105-4DF3-8957-BE2E942A9919}"/>
    <pc:docChg chg="undo custSel addSld delSld modSld sldOrd addMainMaster delMainMaster modMainMaster modNotesMaster">
      <pc:chgData name="지하람" userId="a5b6ff9c-712a-4625-8978-eefb6063f8ec" providerId="ADAL" clId="{74D75503-4105-4DF3-8957-BE2E942A9919}" dt="2021-01-07T08:41:27.614" v="3823"/>
      <pc:docMkLst>
        <pc:docMk/>
      </pc:docMkLst>
      <pc:sldChg chg="modSp mod modNotes">
        <pc:chgData name="지하람" userId="a5b6ff9c-712a-4625-8978-eefb6063f8ec" providerId="ADAL" clId="{74D75503-4105-4DF3-8957-BE2E942A9919}" dt="2021-01-07T08:16:13.868" v="1156" actId="20577"/>
        <pc:sldMkLst>
          <pc:docMk/>
          <pc:sldMk cId="0" sldId="1056"/>
        </pc:sldMkLst>
        <pc:spChg chg="mod">
          <ac:chgData name="지하람" userId="a5b6ff9c-712a-4625-8978-eefb6063f8ec" providerId="ADAL" clId="{74D75503-4105-4DF3-8957-BE2E942A9919}" dt="2021-01-07T08:16:13.198" v="1155" actId="20577"/>
          <ac:spMkLst>
            <pc:docMk/>
            <pc:sldMk cId="0" sldId="1056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16:13.868" v="1156" actId="20577"/>
          <ac:spMkLst>
            <pc:docMk/>
            <pc:sldMk cId="0" sldId="1056"/>
            <ac:spMk id="7" creationId="{00000000-0000-0000-0000-000000000000}"/>
          </ac:spMkLst>
        </pc:spChg>
      </pc:sldChg>
      <pc:sldChg chg="modSp mod modNotes">
        <pc:chgData name="지하람" userId="a5b6ff9c-712a-4625-8978-eefb6063f8ec" providerId="ADAL" clId="{74D75503-4105-4DF3-8957-BE2E942A9919}" dt="2021-01-07T08:33:29.451" v="2718" actId="1076"/>
        <pc:sldMkLst>
          <pc:docMk/>
          <pc:sldMk cId="0" sldId="1125"/>
        </pc:sldMkLst>
        <pc:spChg chg="mod">
          <ac:chgData name="지하람" userId="a5b6ff9c-712a-4625-8978-eefb6063f8ec" providerId="ADAL" clId="{74D75503-4105-4DF3-8957-BE2E942A9919}" dt="2021-01-07T08:33:29.451" v="2718" actId="1076"/>
          <ac:spMkLst>
            <pc:docMk/>
            <pc:sldMk cId="0" sldId="1125"/>
            <ac:spMk id="7171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3:11.907" v="2713" actId="14100"/>
          <ac:spMkLst>
            <pc:docMk/>
            <pc:sldMk cId="0" sldId="1125"/>
            <ac:spMk id="1945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3:14.859" v="2714" actId="14100"/>
          <ac:spMkLst>
            <pc:docMk/>
            <pc:sldMk cId="0" sldId="1125"/>
            <ac:spMk id="1946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3:20.739" v="2715" actId="1076"/>
          <ac:spMkLst>
            <pc:docMk/>
            <pc:sldMk cId="0" sldId="1125"/>
            <ac:spMk id="1946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3:23.252" v="2716" actId="1076"/>
          <ac:spMkLst>
            <pc:docMk/>
            <pc:sldMk cId="0" sldId="1125"/>
            <ac:spMk id="1946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3:26.027" v="2717" actId="1076"/>
          <ac:spMkLst>
            <pc:docMk/>
            <pc:sldMk cId="0" sldId="1125"/>
            <ac:spMk id="19467" creationId="{00000000-0000-0000-0000-000000000000}"/>
          </ac:spMkLst>
        </pc:spChg>
      </pc:sldChg>
      <pc:sldChg chg="modSp mod modShow">
        <pc:chgData name="지하람" userId="a5b6ff9c-712a-4625-8978-eefb6063f8ec" providerId="ADAL" clId="{74D75503-4105-4DF3-8957-BE2E942A9919}" dt="2021-01-07T08:41:26.478" v="3821" actId="729"/>
        <pc:sldMkLst>
          <pc:docMk/>
          <pc:sldMk cId="0" sldId="1531"/>
        </pc:sldMkLst>
        <pc:spChg chg="mod">
          <ac:chgData name="지하람" userId="a5b6ff9c-712a-4625-8978-eefb6063f8ec" providerId="ADAL" clId="{74D75503-4105-4DF3-8957-BE2E942A9919}" dt="2021-01-07T07:58:43.740" v="25" actId="1076"/>
          <ac:spMkLst>
            <pc:docMk/>
            <pc:sldMk cId="0" sldId="1531"/>
            <ac:spMk id="5124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0" sldId="1531"/>
            <ac:picMk id="5122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8:40:56.611" v="3812" actId="14100"/>
          <ac:picMkLst>
            <pc:docMk/>
            <pc:sldMk cId="0" sldId="1531"/>
            <ac:picMk id="5123" creationId="{00000000-0000-0000-0000-000000000000}"/>
          </ac:picMkLst>
        </pc:picChg>
      </pc:sldChg>
      <pc:sldChg chg="modSp mod">
        <pc:chgData name="지하람" userId="a5b6ff9c-712a-4625-8978-eefb6063f8ec" providerId="ADAL" clId="{74D75503-4105-4DF3-8957-BE2E942A9919}" dt="2021-01-07T08:32:51.692" v="2711" actId="14100"/>
        <pc:sldMkLst>
          <pc:docMk/>
          <pc:sldMk cId="3181523532" sldId="1608"/>
        </pc:sldMkLst>
        <pc:picChg chg="mod">
          <ac:chgData name="지하람" userId="a5b6ff9c-712a-4625-8978-eefb6063f8ec" providerId="ADAL" clId="{74D75503-4105-4DF3-8957-BE2E942A9919}" dt="2021-01-07T08:32:51.692" v="2711" actId="14100"/>
          <ac:picMkLst>
            <pc:docMk/>
            <pc:sldMk cId="3181523532" sldId="1608"/>
            <ac:picMk id="4" creationId="{00000000-0000-0000-0000-000000000000}"/>
          </ac:picMkLst>
        </pc:picChg>
      </pc:sldChg>
      <pc:sldChg chg="modSp del">
        <pc:chgData name="지하람" userId="a5b6ff9c-712a-4625-8978-eefb6063f8ec" providerId="ADAL" clId="{74D75503-4105-4DF3-8957-BE2E942A9919}" dt="2021-01-07T08:25:18.697" v="2078" actId="47"/>
        <pc:sldMkLst>
          <pc:docMk/>
          <pc:sldMk cId="1681262645" sldId="1693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681262645" sldId="1693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681262645" sldId="1693"/>
            <ac:spMk id="5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25:18.697" v="2078" actId="47"/>
        <pc:sldMkLst>
          <pc:docMk/>
          <pc:sldMk cId="3837442239" sldId="1694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37442239" sldId="1694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37442239" sldId="1694"/>
            <ac:spMk id="5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25:18.697" v="2078" actId="47"/>
        <pc:sldMkLst>
          <pc:docMk/>
          <pc:sldMk cId="3462686958" sldId="1695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462686958" sldId="1695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462686958" sldId="1695"/>
            <ac:spMk id="5" creationId="{00000000-0000-0000-0000-000000000000}"/>
          </ac:spMkLst>
        </pc:spChg>
      </pc:sldChg>
      <pc:sldChg chg="modSp mod modShow">
        <pc:chgData name="지하람" userId="a5b6ff9c-712a-4625-8978-eefb6063f8ec" providerId="ADAL" clId="{74D75503-4105-4DF3-8957-BE2E942A9919}" dt="2021-01-07T08:37:24.969" v="3345" actId="729"/>
        <pc:sldMkLst>
          <pc:docMk/>
          <pc:sldMk cId="3246069514" sldId="1696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46069514" sldId="1696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46069514" sldId="1696"/>
            <ac:spMk id="5" creationId="{00000000-0000-0000-0000-000000000000}"/>
          </ac:spMkLst>
        </pc:spChg>
      </pc:sldChg>
      <pc:sldChg chg="modSp mod modShow">
        <pc:chgData name="지하람" userId="a5b6ff9c-712a-4625-8978-eefb6063f8ec" providerId="ADAL" clId="{74D75503-4105-4DF3-8957-BE2E942A9919}" dt="2021-01-07T08:37:24.969" v="3345" actId="729"/>
        <pc:sldMkLst>
          <pc:docMk/>
          <pc:sldMk cId="466161448" sldId="1697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66161448" sldId="1697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66161448" sldId="1697"/>
            <ac:spMk id="5" creationId="{00000000-0000-0000-0000-000000000000}"/>
          </ac:spMkLst>
        </pc:spChg>
      </pc:sldChg>
      <pc:sldChg chg="modSp">
        <pc:chgData name="지하람" userId="a5b6ff9c-712a-4625-8978-eefb6063f8ec" providerId="ADAL" clId="{74D75503-4105-4DF3-8957-BE2E942A9919}" dt="2021-01-07T07:59:15.486" v="28" actId="1076"/>
        <pc:sldMkLst>
          <pc:docMk/>
          <pc:sldMk cId="773473550" sldId="1761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773473550" sldId="1761"/>
            <ac:spMk id="8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9:15.486" v="28" actId="1076"/>
          <ac:picMkLst>
            <pc:docMk/>
            <pc:sldMk cId="773473550" sldId="1761"/>
            <ac:picMk id="3076" creationId="{00000000-0000-0000-0000-000000000000}"/>
          </ac:picMkLst>
        </pc:picChg>
      </pc:sldChg>
      <pc:sldChg chg="modSp del mod setBg modShow">
        <pc:chgData name="지하람" userId="a5b6ff9c-712a-4625-8978-eefb6063f8ec" providerId="ADAL" clId="{74D75503-4105-4DF3-8957-BE2E942A9919}" dt="2021-01-07T08:40:22.226" v="3806" actId="47"/>
        <pc:sldMkLst>
          <pc:docMk/>
          <pc:sldMk cId="2297800863" sldId="1827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297800863" sldId="1827"/>
            <ac:picMk id="5" creationId="{00000000-0000-0000-0000-000000000000}"/>
          </ac:picMkLst>
        </pc:picChg>
      </pc:sldChg>
      <pc:sldChg chg="modSp del mod modShow">
        <pc:chgData name="지하람" userId="a5b6ff9c-712a-4625-8978-eefb6063f8ec" providerId="ADAL" clId="{74D75503-4105-4DF3-8957-BE2E942A9919}" dt="2021-01-07T08:40:22.226" v="3806" actId="47"/>
        <pc:sldMkLst>
          <pc:docMk/>
          <pc:sldMk cId="2874904483" sldId="1828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874904483" sldId="1828"/>
            <ac:picMk id="5" creationId="{00000000-0000-0000-0000-000000000000}"/>
          </ac:picMkLst>
        </pc:picChg>
      </pc:sldChg>
      <pc:sldChg chg="modSp del mod modShow">
        <pc:chgData name="지하람" userId="a5b6ff9c-712a-4625-8978-eefb6063f8ec" providerId="ADAL" clId="{74D75503-4105-4DF3-8957-BE2E942A9919}" dt="2021-01-07T08:40:22.226" v="3806" actId="47"/>
        <pc:sldMkLst>
          <pc:docMk/>
          <pc:sldMk cId="138240441" sldId="1829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38240441" sldId="1829"/>
            <ac:picMk id="4" creationId="{00000000-0000-0000-0000-000000000000}"/>
          </ac:picMkLst>
        </pc:picChg>
      </pc:sldChg>
      <pc:sldChg chg="modSp del mod modShow">
        <pc:chgData name="지하람" userId="a5b6ff9c-712a-4625-8978-eefb6063f8ec" providerId="ADAL" clId="{74D75503-4105-4DF3-8957-BE2E942A9919}" dt="2021-01-07T08:40:22.226" v="3806" actId="47"/>
        <pc:sldMkLst>
          <pc:docMk/>
          <pc:sldMk cId="1817661506" sldId="1830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817661506" sldId="1830"/>
            <ac:picMk id="5" creationId="{00000000-0000-0000-0000-000000000000}"/>
          </ac:picMkLst>
        </pc:picChg>
      </pc:sldChg>
      <pc:sldChg chg="modSp mod">
        <pc:chgData name="지하람" userId="a5b6ff9c-712a-4625-8978-eefb6063f8ec" providerId="ADAL" clId="{74D75503-4105-4DF3-8957-BE2E942A9919}" dt="2021-01-07T08:32:26.540" v="2708" actId="14100"/>
        <pc:sldMkLst>
          <pc:docMk/>
          <pc:sldMk cId="2421175512" sldId="1846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421175512" sldId="1846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421175512" sldId="1846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2:26.540" v="2708" actId="14100"/>
          <ac:spMkLst>
            <pc:docMk/>
            <pc:sldMk cId="2421175512" sldId="1846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421175512" sldId="1846"/>
            <ac:spMk id="7" creationId="{00000000-0000-0000-0000-000000000000}"/>
          </ac:spMkLst>
        </pc:spChg>
      </pc:sldChg>
      <pc:sldChg chg="modSp mod">
        <pc:chgData name="지하람" userId="a5b6ff9c-712a-4625-8978-eefb6063f8ec" providerId="ADAL" clId="{74D75503-4105-4DF3-8957-BE2E942A9919}" dt="2021-01-07T08:32:19.099" v="2705" actId="14100"/>
        <pc:sldMkLst>
          <pc:docMk/>
          <pc:sldMk cId="4277784420" sldId="1847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77784420" sldId="1847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77784420" sldId="1847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2:19.099" v="2705" actId="14100"/>
          <ac:spMkLst>
            <pc:docMk/>
            <pc:sldMk cId="4277784420" sldId="1847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77784420" sldId="1847"/>
            <ac:spMk id="7" creationId="{00000000-0000-0000-0000-000000000000}"/>
          </ac:spMkLst>
        </pc:spChg>
      </pc:sldChg>
      <pc:sldChg chg="modSp mod">
        <pc:chgData name="지하람" userId="a5b6ff9c-712a-4625-8978-eefb6063f8ec" providerId="ADAL" clId="{74D75503-4105-4DF3-8957-BE2E942A9919}" dt="2021-01-07T08:32:21.580" v="2706" actId="1076"/>
        <pc:sldMkLst>
          <pc:docMk/>
          <pc:sldMk cId="3854288179" sldId="1848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4288179" sldId="1848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4288179" sldId="1848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2:21.580" v="2706" actId="1076"/>
          <ac:spMkLst>
            <pc:docMk/>
            <pc:sldMk cId="3854288179" sldId="1848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4288179" sldId="1848"/>
            <ac:spMk id="7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31:46.569" v="2695" actId="47"/>
        <pc:sldMkLst>
          <pc:docMk/>
          <pc:sldMk cId="2582631746" sldId="1861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582631746" sldId="1861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582631746" sldId="1861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582631746" sldId="1861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582631746" sldId="1861"/>
            <ac:spMk id="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582631746" sldId="1861"/>
            <ac:spMk id="8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31:46.569" v="2695" actId="47"/>
        <pc:sldMkLst>
          <pc:docMk/>
          <pc:sldMk cId="4263691311" sldId="1862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63691311" sldId="1862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63691311" sldId="1862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63691311" sldId="1862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63691311" sldId="1862"/>
            <ac:spMk id="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63691311" sldId="1862"/>
            <ac:spMk id="8" creationId="{00000000-0000-0000-0000-000000000000}"/>
          </ac:spMkLst>
        </pc:spChg>
      </pc:sldChg>
      <pc:sldChg chg="modSp mod">
        <pc:chgData name="지하람" userId="a5b6ff9c-712a-4625-8978-eefb6063f8ec" providerId="ADAL" clId="{74D75503-4105-4DF3-8957-BE2E942A9919}" dt="2021-01-07T08:32:24.444" v="2707" actId="14100"/>
        <pc:sldMkLst>
          <pc:docMk/>
          <pc:sldMk cId="2238418272" sldId="1863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238418272" sldId="1863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238418272" sldId="1863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2:24.444" v="2707" actId="14100"/>
          <ac:spMkLst>
            <pc:docMk/>
            <pc:sldMk cId="2238418272" sldId="1863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238418272" sldId="1863"/>
            <ac:spMk id="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1:56.533" v="2702" actId="20577"/>
          <ac:spMkLst>
            <pc:docMk/>
            <pc:sldMk cId="2238418272" sldId="1863"/>
            <ac:spMk id="8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31:49.548" v="2696" actId="47"/>
        <pc:sldMkLst>
          <pc:docMk/>
          <pc:sldMk cId="4233844907" sldId="1864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33844907" sldId="1864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33844907" sldId="1864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33844907" sldId="1864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33844907" sldId="1864"/>
            <ac:spMk id="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33844907" sldId="1864"/>
            <ac:spMk id="8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31:49.548" v="2696" actId="47"/>
        <pc:sldMkLst>
          <pc:docMk/>
          <pc:sldMk cId="1985637914" sldId="1865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85637914" sldId="1865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85637914" sldId="1865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85637914" sldId="1865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85637914" sldId="1865"/>
            <ac:spMk id="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85637914" sldId="1865"/>
            <ac:spMk id="8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31:49.548" v="2696" actId="47"/>
        <pc:sldMkLst>
          <pc:docMk/>
          <pc:sldMk cId="1200844068" sldId="1866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200844068" sldId="1866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200844068" sldId="1866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200844068" sldId="1866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200844068" sldId="1866"/>
            <ac:spMk id="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200844068" sldId="1866"/>
            <ac:spMk id="8" creationId="{00000000-0000-0000-0000-000000000000}"/>
          </ac:spMkLst>
        </pc:spChg>
      </pc:sldChg>
      <pc:sldChg chg="modSp mod">
        <pc:chgData name="지하람" userId="a5b6ff9c-712a-4625-8978-eefb6063f8ec" providerId="ADAL" clId="{74D75503-4105-4DF3-8957-BE2E942A9919}" dt="2021-01-07T08:32:44.347" v="2710" actId="14100"/>
        <pc:sldMkLst>
          <pc:docMk/>
          <pc:sldMk cId="2448457804" sldId="1867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448457804" sldId="1867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448457804" sldId="1867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2:44.347" v="2710" actId="14100"/>
          <ac:spMkLst>
            <pc:docMk/>
            <pc:sldMk cId="2448457804" sldId="1867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448457804" sldId="1867"/>
            <ac:spMk id="7" creationId="{00000000-0000-0000-0000-000000000000}"/>
          </ac:spMkLst>
        </pc:sp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1688498955" sldId="1878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688498955" sldId="1878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688498955" sldId="1878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688498955" sldId="1878"/>
            <ac:spMk id="7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688498955" sldId="1878"/>
            <ac:picMk id="2050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688498955" sldId="1878"/>
            <ac:picMk id="3074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3102209764" sldId="1879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102209764" sldId="1879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102209764" sldId="1879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102209764" sldId="1879"/>
            <ac:spMk id="7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102209764" sldId="1879"/>
            <ac:picMk id="2050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102209764" sldId="1879"/>
            <ac:picMk id="4098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3053564923" sldId="1880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053564923" sldId="1880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053564923" sldId="1880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053564923" sldId="1880"/>
            <ac:spMk id="7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053564923" sldId="1880"/>
            <ac:picMk id="1026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053564923" sldId="1880"/>
            <ac:picMk id="2050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2374366624" sldId="1881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374366624" sldId="1881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374366624" sldId="1881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374366624" sldId="1881"/>
            <ac:spMk id="7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374366624" sldId="1881"/>
            <ac:picMk id="6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374366624" sldId="1881"/>
            <ac:picMk id="2050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31:17.530" v="2691" actId="729"/>
        <pc:sldMkLst>
          <pc:docMk/>
          <pc:sldMk cId="474206531" sldId="1882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74206531" sldId="1882"/>
            <ac:spMk id="2051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74206531" sldId="1882"/>
            <ac:spMk id="205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74206531" sldId="1882"/>
            <ac:spMk id="2053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474206531" sldId="1882"/>
            <ac:picMk id="2050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31:17.530" v="2691" actId="729"/>
        <pc:sldMkLst>
          <pc:docMk/>
          <pc:sldMk cId="497476991" sldId="1883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97476991" sldId="1883"/>
            <ac:spMk id="307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97476991" sldId="1883"/>
            <ac:spMk id="307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97476991" sldId="1883"/>
            <ac:spMk id="3077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497476991" sldId="1883"/>
            <ac:picMk id="3074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31:17.530" v="2691" actId="729"/>
        <pc:sldMkLst>
          <pc:docMk/>
          <pc:sldMk cId="1522424031" sldId="1884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22424031" sldId="1884"/>
            <ac:spMk id="409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22424031" sldId="1884"/>
            <ac:spMk id="410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22424031" sldId="1884"/>
            <ac:spMk id="4101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522424031" sldId="1884"/>
            <ac:picMk id="4098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31:17.530" v="2691" actId="729"/>
        <pc:sldMkLst>
          <pc:docMk/>
          <pc:sldMk cId="2942864627" sldId="1885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942864627" sldId="1885"/>
            <ac:spMk id="512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942864627" sldId="1885"/>
            <ac:spMk id="512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942864627" sldId="1885"/>
            <ac:spMk id="5125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942864627" sldId="1885"/>
            <ac:picMk id="5122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31:17.530" v="2691" actId="729"/>
        <pc:sldMkLst>
          <pc:docMk/>
          <pc:sldMk cId="741377900" sldId="1886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741377900" sldId="1886"/>
            <ac:spMk id="614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741377900" sldId="1886"/>
            <ac:spMk id="614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741377900" sldId="1886"/>
            <ac:spMk id="6149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741377900" sldId="1886"/>
            <ac:picMk id="6146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31:17.530" v="2691" actId="729"/>
        <pc:sldMkLst>
          <pc:docMk/>
          <pc:sldMk cId="684352744" sldId="1887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684352744" sldId="1887"/>
            <ac:spMk id="7171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684352744" sldId="1887"/>
            <ac:spMk id="717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684352744" sldId="1887"/>
            <ac:spMk id="7173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684352744" sldId="1887"/>
            <ac:picMk id="7170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387281445" sldId="1888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87281445" sldId="1888"/>
            <ac:picMk id="9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1126382644" sldId="1889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126382644" sldId="1889"/>
            <ac:picMk id="9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1730422373" sldId="1890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730422373" sldId="1890"/>
            <ac:picMk id="9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1031412321" sldId="1891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031412321" sldId="1891"/>
            <ac:picMk id="9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3502549041" sldId="1892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502549041" sldId="1892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502549041" sldId="1892"/>
            <ac:spMk id="11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502549041" sldId="1892"/>
            <ac:spMk id="308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502549041" sldId="1892"/>
            <ac:spMk id="3082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502549041" sldId="1892"/>
            <ac:grpSpMk id="3075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502549041" sldId="1892"/>
            <ac:grpSpMk id="3076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502549041" sldId="1892"/>
            <ac:picMk id="3074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502549041" sldId="1892"/>
            <ac:picMk id="3079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502549041" sldId="1892"/>
            <ac:picMk id="3081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1143032949" sldId="1893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143032949" sldId="1893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143032949" sldId="1893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143032949" sldId="1893"/>
            <ac:spMk id="410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143032949" sldId="1893"/>
            <ac:spMk id="4106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143032949" sldId="1893"/>
            <ac:grpSpMk id="4099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143032949" sldId="1893"/>
            <ac:grpSpMk id="4100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143032949" sldId="1893"/>
            <ac:picMk id="4098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143032949" sldId="1893"/>
            <ac:picMk id="4103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143032949" sldId="1893"/>
            <ac:picMk id="4105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1303153558" sldId="1894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303153558" sldId="1894"/>
            <ac:spMk id="11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303153558" sldId="1894"/>
            <ac:spMk id="1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303153558" sldId="1894"/>
            <ac:spMk id="512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303153558" sldId="1894"/>
            <ac:spMk id="5130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303153558" sldId="1894"/>
            <ac:grpSpMk id="5123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303153558" sldId="1894"/>
            <ac:grpSpMk id="5124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303153558" sldId="1894"/>
            <ac:picMk id="5122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303153558" sldId="1894"/>
            <ac:picMk id="5127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303153558" sldId="1894"/>
            <ac:picMk id="5129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3707773894" sldId="1895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707773894" sldId="1895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707773894" sldId="1895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707773894" sldId="1895"/>
            <ac:spMk id="615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707773894" sldId="1895"/>
            <ac:spMk id="6154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707773894" sldId="1895"/>
            <ac:grpSpMk id="6147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707773894" sldId="1895"/>
            <ac:grpSpMk id="6148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707773894" sldId="1895"/>
            <ac:picMk id="6146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707773894" sldId="1895"/>
            <ac:picMk id="6151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707773894" sldId="1895"/>
            <ac:picMk id="6153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3227223263" sldId="1896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27223263" sldId="1896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27223263" sldId="1896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27223263" sldId="1896"/>
            <ac:spMk id="717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27223263" sldId="1896"/>
            <ac:spMk id="7178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227223263" sldId="1896"/>
            <ac:grpSpMk id="7171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227223263" sldId="1896"/>
            <ac:grpSpMk id="7172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227223263" sldId="1896"/>
            <ac:picMk id="7170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227223263" sldId="1896"/>
            <ac:picMk id="7175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227223263" sldId="1896"/>
            <ac:picMk id="7177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2058424894" sldId="1897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058424894" sldId="1897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058424894" sldId="1897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058424894" sldId="1897"/>
            <ac:spMk id="820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058424894" sldId="1897"/>
            <ac:spMk id="8202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2058424894" sldId="1897"/>
            <ac:grpSpMk id="8195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2058424894" sldId="1897"/>
            <ac:grpSpMk id="8196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058424894" sldId="1897"/>
            <ac:picMk id="8194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058424894" sldId="1897"/>
            <ac:picMk id="8199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058424894" sldId="1897"/>
            <ac:picMk id="8201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3466351545" sldId="1898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466351545" sldId="1898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466351545" sldId="1898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466351545" sldId="1898"/>
            <ac:spMk id="922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466351545" sldId="1898"/>
            <ac:spMk id="9226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466351545" sldId="1898"/>
            <ac:grpSpMk id="9219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466351545" sldId="1898"/>
            <ac:grpSpMk id="9220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466351545" sldId="1898"/>
            <ac:picMk id="9218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466351545" sldId="1898"/>
            <ac:picMk id="9223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466351545" sldId="1898"/>
            <ac:picMk id="9225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1917884688" sldId="1899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17884688" sldId="1899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17884688" sldId="1899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17884688" sldId="1899"/>
            <ac:spMk id="1024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17884688" sldId="1899"/>
            <ac:spMk id="10250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917884688" sldId="1899"/>
            <ac:grpSpMk id="10243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917884688" sldId="1899"/>
            <ac:grpSpMk id="10244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917884688" sldId="1899"/>
            <ac:picMk id="10242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917884688" sldId="1899"/>
            <ac:picMk id="10247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917884688" sldId="1899"/>
            <ac:picMk id="10249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3262866110" sldId="1900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62866110" sldId="1900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62866110" sldId="1900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62866110" sldId="1900"/>
            <ac:spMk id="1127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62866110" sldId="1900"/>
            <ac:spMk id="11274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262866110" sldId="1900"/>
            <ac:grpSpMk id="11267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262866110" sldId="1900"/>
            <ac:grpSpMk id="11268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262866110" sldId="1900"/>
            <ac:picMk id="11266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262866110" sldId="1900"/>
            <ac:picMk id="11271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262866110" sldId="1900"/>
            <ac:picMk id="11273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1545737437" sldId="1901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45737437" sldId="1901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45737437" sldId="1901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45737437" sldId="1901"/>
            <ac:spMk id="1229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45737437" sldId="1901"/>
            <ac:spMk id="12298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545737437" sldId="1901"/>
            <ac:grpSpMk id="12291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545737437" sldId="1901"/>
            <ac:grpSpMk id="12292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545737437" sldId="1901"/>
            <ac:picMk id="12290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545737437" sldId="1901"/>
            <ac:picMk id="12295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545737437" sldId="1901"/>
            <ac:picMk id="12297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3858980958" sldId="1902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8980958" sldId="1902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8980958" sldId="1902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8980958" sldId="1902"/>
            <ac:spMk id="1332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8980958" sldId="1902"/>
            <ac:spMk id="13322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858980958" sldId="1902"/>
            <ac:grpSpMk id="13315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858980958" sldId="1902"/>
            <ac:grpSpMk id="13316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858980958" sldId="1902"/>
            <ac:picMk id="13314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858980958" sldId="1902"/>
            <ac:picMk id="13319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858980958" sldId="1902"/>
            <ac:picMk id="13321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445062420" sldId="1903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45062420" sldId="1903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45062420" sldId="1903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45062420" sldId="1903"/>
            <ac:spMk id="1434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45062420" sldId="1903"/>
            <ac:spMk id="14346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445062420" sldId="1903"/>
            <ac:grpSpMk id="14339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445062420" sldId="1903"/>
            <ac:grpSpMk id="14340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445062420" sldId="1903"/>
            <ac:picMk id="14338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445062420" sldId="1903"/>
            <ac:picMk id="14343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445062420" sldId="1903"/>
            <ac:picMk id="14345" creationId="{00000000-0000-0000-0000-000000000000}"/>
          </ac:picMkLst>
        </pc:picChg>
      </pc:sldChg>
      <pc:sldChg chg="addSp delSp modSp new mod ord setBg">
        <pc:chgData name="지하람" userId="a5b6ff9c-712a-4625-8978-eefb6063f8ec" providerId="ADAL" clId="{74D75503-4105-4DF3-8957-BE2E942A9919}" dt="2021-01-07T08:41:27.614" v="3823"/>
        <pc:sldMkLst>
          <pc:docMk/>
          <pc:sldMk cId="4064819762" sldId="1904"/>
        </pc:sldMkLst>
        <pc:spChg chg="del">
          <ac:chgData name="지하람" userId="a5b6ff9c-712a-4625-8978-eefb6063f8ec" providerId="ADAL" clId="{74D75503-4105-4DF3-8957-BE2E942A9919}" dt="2021-01-07T07:59:41.008" v="30" actId="478"/>
          <ac:spMkLst>
            <pc:docMk/>
            <pc:sldMk cId="4064819762" sldId="1904"/>
            <ac:spMk id="2" creationId="{57D57422-FCB8-490D-8BB1-257497E3D18A}"/>
          </ac:spMkLst>
        </pc:spChg>
        <pc:spChg chg="del">
          <ac:chgData name="지하람" userId="a5b6ff9c-712a-4625-8978-eefb6063f8ec" providerId="ADAL" clId="{74D75503-4105-4DF3-8957-BE2E942A9919}" dt="2021-01-07T07:59:41.008" v="30" actId="478"/>
          <ac:spMkLst>
            <pc:docMk/>
            <pc:sldMk cId="4064819762" sldId="1904"/>
            <ac:spMk id="3" creationId="{3AFB965C-CCF6-443C-850C-499C2984621F}"/>
          </ac:spMkLst>
        </pc:spChg>
        <pc:spChg chg="add del mod">
          <ac:chgData name="지하람" userId="a5b6ff9c-712a-4625-8978-eefb6063f8ec" providerId="ADAL" clId="{74D75503-4105-4DF3-8957-BE2E942A9919}" dt="2021-01-07T08:02:03.173" v="155" actId="478"/>
          <ac:spMkLst>
            <pc:docMk/>
            <pc:sldMk cId="4064819762" sldId="1904"/>
            <ac:spMk id="5" creationId="{84F58A55-610D-40B6-8AE2-38FC7A1EC2BF}"/>
          </ac:spMkLst>
        </pc:spChg>
        <pc:spChg chg="add del mod">
          <ac:chgData name="지하람" userId="a5b6ff9c-712a-4625-8978-eefb6063f8ec" providerId="ADAL" clId="{74D75503-4105-4DF3-8957-BE2E942A9919}" dt="2021-01-07T08:41:05.835" v="3816" actId="478"/>
          <ac:spMkLst>
            <pc:docMk/>
            <pc:sldMk cId="4064819762" sldId="1904"/>
            <ac:spMk id="6" creationId="{EBEEBA55-BC48-4BF8-A6F5-4B60D93EB61C}"/>
          </ac:spMkLst>
        </pc:spChg>
        <pc:spChg chg="add del mod">
          <ac:chgData name="지하람" userId="a5b6ff9c-712a-4625-8978-eefb6063f8ec" providerId="ADAL" clId="{74D75503-4105-4DF3-8957-BE2E942A9919}" dt="2021-01-07T08:41:05.835" v="3816" actId="478"/>
          <ac:spMkLst>
            <pc:docMk/>
            <pc:sldMk cId="4064819762" sldId="1904"/>
            <ac:spMk id="7" creationId="{12259596-85A7-4CCA-809A-4140D8E15B1E}"/>
          </ac:spMkLst>
        </pc:spChg>
        <pc:spChg chg="add del mod">
          <ac:chgData name="지하람" userId="a5b6ff9c-712a-4625-8978-eefb6063f8ec" providerId="ADAL" clId="{74D75503-4105-4DF3-8957-BE2E942A9919}" dt="2021-01-07T08:41:05.835" v="3816" actId="478"/>
          <ac:spMkLst>
            <pc:docMk/>
            <pc:sldMk cId="4064819762" sldId="1904"/>
            <ac:spMk id="8" creationId="{D3FA0CB5-5E24-4931-AD15-614D32B23ED6}"/>
          </ac:spMkLst>
        </pc:spChg>
        <pc:spChg chg="add mod">
          <ac:chgData name="지하람" userId="a5b6ff9c-712a-4625-8978-eefb6063f8ec" providerId="ADAL" clId="{74D75503-4105-4DF3-8957-BE2E942A9919}" dt="2021-01-07T08:41:13.261" v="3818"/>
          <ac:spMkLst>
            <pc:docMk/>
            <pc:sldMk cId="4064819762" sldId="1904"/>
            <ac:spMk id="11" creationId="{1B54E552-B226-4074-A467-3DCF01DDAB3E}"/>
          </ac:spMkLst>
        </pc:spChg>
        <pc:picChg chg="add del mod">
          <ac:chgData name="지하람" userId="a5b6ff9c-712a-4625-8978-eefb6063f8ec" providerId="ADAL" clId="{74D75503-4105-4DF3-8957-BE2E942A9919}" dt="2021-01-07T08:41:05.835" v="3816" actId="478"/>
          <ac:picMkLst>
            <pc:docMk/>
            <pc:sldMk cId="4064819762" sldId="1904"/>
            <ac:picMk id="4" creationId="{74816B03-6113-4C17-8F3D-234D9CAA7BD7}"/>
          </ac:picMkLst>
        </pc:picChg>
        <pc:picChg chg="add del mod">
          <ac:chgData name="지하람" userId="a5b6ff9c-712a-4625-8978-eefb6063f8ec" providerId="ADAL" clId="{74D75503-4105-4DF3-8957-BE2E942A9919}" dt="2021-01-07T08:41:21.812" v="3820" actId="478"/>
          <ac:picMkLst>
            <pc:docMk/>
            <pc:sldMk cId="4064819762" sldId="1904"/>
            <ac:picMk id="9" creationId="{0B31D5A7-1382-4A72-9E5D-A4E1470792CC}"/>
          </ac:picMkLst>
        </pc:picChg>
        <pc:picChg chg="add mod">
          <ac:chgData name="지하람" userId="a5b6ff9c-712a-4625-8978-eefb6063f8ec" providerId="ADAL" clId="{74D75503-4105-4DF3-8957-BE2E942A9919}" dt="2021-01-07T08:41:19.795" v="3819" actId="1076"/>
          <ac:picMkLst>
            <pc:docMk/>
            <pc:sldMk cId="4064819762" sldId="1904"/>
            <ac:picMk id="10" creationId="{9FD7F15D-9F45-43CD-B157-9E50178DC388}"/>
          </ac:picMkLst>
        </pc:picChg>
      </pc:sldChg>
      <pc:sldChg chg="modSp add mod">
        <pc:chgData name="지하람" userId="a5b6ff9c-712a-4625-8978-eefb6063f8ec" providerId="ADAL" clId="{74D75503-4105-4DF3-8957-BE2E942A9919}" dt="2021-01-07T08:06:35.310" v="406" actId="20577"/>
        <pc:sldMkLst>
          <pc:docMk/>
          <pc:sldMk cId="3467179356" sldId="1905"/>
        </pc:sldMkLst>
        <pc:spChg chg="mod">
          <ac:chgData name="지하람" userId="a5b6ff9c-712a-4625-8978-eefb6063f8ec" providerId="ADAL" clId="{74D75503-4105-4DF3-8957-BE2E942A9919}" dt="2021-01-07T08:06:35.310" v="406" actId="20577"/>
          <ac:spMkLst>
            <pc:docMk/>
            <pc:sldMk cId="3467179356" sldId="1905"/>
            <ac:spMk id="8" creationId="{D3FA0CB5-5E24-4931-AD15-614D32B23ED6}"/>
          </ac:spMkLst>
        </pc:spChg>
      </pc:sldChg>
      <pc:sldChg chg="addSp delSp modSp add mod">
        <pc:chgData name="지하람" userId="a5b6ff9c-712a-4625-8978-eefb6063f8ec" providerId="ADAL" clId="{74D75503-4105-4DF3-8957-BE2E942A9919}" dt="2021-01-07T08:08:17.317" v="471"/>
        <pc:sldMkLst>
          <pc:docMk/>
          <pc:sldMk cId="3263100873" sldId="1906"/>
        </pc:sldMkLst>
        <pc:spChg chg="mod">
          <ac:chgData name="지하람" userId="a5b6ff9c-712a-4625-8978-eefb6063f8ec" providerId="ADAL" clId="{74D75503-4105-4DF3-8957-BE2E942A9919}" dt="2021-01-07T08:08:17.317" v="471"/>
          <ac:spMkLst>
            <pc:docMk/>
            <pc:sldMk cId="3263100873" sldId="1906"/>
            <ac:spMk id="8" creationId="{D3FA0CB5-5E24-4931-AD15-614D32B23ED6}"/>
          </ac:spMkLst>
        </pc:spChg>
        <pc:picChg chg="del">
          <ac:chgData name="지하람" userId="a5b6ff9c-712a-4625-8978-eefb6063f8ec" providerId="ADAL" clId="{74D75503-4105-4DF3-8957-BE2E942A9919}" dt="2021-01-07T08:07:07.675" v="413" actId="478"/>
          <ac:picMkLst>
            <pc:docMk/>
            <pc:sldMk cId="3263100873" sldId="1906"/>
            <ac:picMk id="4" creationId="{74816B03-6113-4C17-8F3D-234D9CAA7BD7}"/>
          </ac:picMkLst>
        </pc:picChg>
        <pc:picChg chg="add mod">
          <ac:chgData name="지하람" userId="a5b6ff9c-712a-4625-8978-eefb6063f8ec" providerId="ADAL" clId="{74D75503-4105-4DF3-8957-BE2E942A9919}" dt="2021-01-07T08:07:05.628" v="412" actId="1076"/>
          <ac:picMkLst>
            <pc:docMk/>
            <pc:sldMk cId="3263100873" sldId="1906"/>
            <ac:picMk id="9" creationId="{AA390FB2-2709-4CC6-9BFF-F59F62F89B7A}"/>
          </ac:picMkLst>
        </pc:picChg>
      </pc:sldChg>
      <pc:sldChg chg="addSp delSp modSp add mod ord">
        <pc:chgData name="지하람" userId="a5b6ff9c-712a-4625-8978-eefb6063f8ec" providerId="ADAL" clId="{74D75503-4105-4DF3-8957-BE2E942A9919}" dt="2021-01-07T08:07:54.349" v="454"/>
        <pc:sldMkLst>
          <pc:docMk/>
          <pc:sldMk cId="4094461740" sldId="1907"/>
        </pc:sldMkLst>
        <pc:spChg chg="mod">
          <ac:chgData name="지하람" userId="a5b6ff9c-712a-4625-8978-eefb6063f8ec" providerId="ADAL" clId="{74D75503-4105-4DF3-8957-BE2E942A9919}" dt="2021-01-07T08:07:54.349" v="454"/>
          <ac:spMkLst>
            <pc:docMk/>
            <pc:sldMk cId="4094461740" sldId="1907"/>
            <ac:spMk id="8" creationId="{D3FA0CB5-5E24-4931-AD15-614D32B23ED6}"/>
          </ac:spMkLst>
        </pc:spChg>
        <pc:picChg chg="del">
          <ac:chgData name="지하람" userId="a5b6ff9c-712a-4625-8978-eefb6063f8ec" providerId="ADAL" clId="{74D75503-4105-4DF3-8957-BE2E942A9919}" dt="2021-01-07T08:07:23.411" v="418" actId="478"/>
          <ac:picMkLst>
            <pc:docMk/>
            <pc:sldMk cId="4094461740" sldId="1907"/>
            <ac:picMk id="4" creationId="{74816B03-6113-4C17-8F3D-234D9CAA7BD7}"/>
          </ac:picMkLst>
        </pc:picChg>
        <pc:picChg chg="add mod">
          <ac:chgData name="지하람" userId="a5b6ff9c-712a-4625-8978-eefb6063f8ec" providerId="ADAL" clId="{74D75503-4105-4DF3-8957-BE2E942A9919}" dt="2021-01-07T08:07:22.582" v="417"/>
          <ac:picMkLst>
            <pc:docMk/>
            <pc:sldMk cId="4094461740" sldId="1907"/>
            <ac:picMk id="9" creationId="{417540EE-CA70-408C-A517-E06CDF16F5A0}"/>
          </ac:picMkLst>
        </pc:picChg>
      </pc:sldChg>
      <pc:sldChg chg="delSp modSp add del mod">
        <pc:chgData name="지하람" userId="a5b6ff9c-712a-4625-8978-eefb6063f8ec" providerId="ADAL" clId="{74D75503-4105-4DF3-8957-BE2E942A9919}" dt="2021-01-07T08:11:26.284" v="718" actId="47"/>
        <pc:sldMkLst>
          <pc:docMk/>
          <pc:sldMk cId="2449876126" sldId="1908"/>
        </pc:sldMkLst>
        <pc:spChg chg="mod">
          <ac:chgData name="지하람" userId="a5b6ff9c-712a-4625-8978-eefb6063f8ec" providerId="ADAL" clId="{74D75503-4105-4DF3-8957-BE2E942A9919}" dt="2021-01-07T08:08:51.382" v="509"/>
          <ac:spMkLst>
            <pc:docMk/>
            <pc:sldMk cId="2449876126" sldId="1908"/>
            <ac:spMk id="7" creationId="{12259596-85A7-4CCA-809A-4140D8E15B1E}"/>
          </ac:spMkLst>
        </pc:spChg>
        <pc:spChg chg="mod">
          <ac:chgData name="지하람" userId="a5b6ff9c-712a-4625-8978-eefb6063f8ec" providerId="ADAL" clId="{74D75503-4105-4DF3-8957-BE2E942A9919}" dt="2021-01-07T08:09:13.727" v="594" actId="20577"/>
          <ac:spMkLst>
            <pc:docMk/>
            <pc:sldMk cId="2449876126" sldId="1908"/>
            <ac:spMk id="8" creationId="{D3FA0CB5-5E24-4931-AD15-614D32B23ED6}"/>
          </ac:spMkLst>
        </pc:spChg>
        <pc:picChg chg="del">
          <ac:chgData name="지하람" userId="a5b6ff9c-712a-4625-8978-eefb6063f8ec" providerId="ADAL" clId="{74D75503-4105-4DF3-8957-BE2E942A9919}" dt="2021-01-07T08:08:51.971" v="510" actId="478"/>
          <ac:picMkLst>
            <pc:docMk/>
            <pc:sldMk cId="2449876126" sldId="1908"/>
            <ac:picMk id="9" creationId="{AA390FB2-2709-4CC6-9BFF-F59F62F89B7A}"/>
          </ac:picMkLst>
        </pc:picChg>
      </pc:sldChg>
      <pc:sldChg chg="modSp add mod">
        <pc:chgData name="지하람" userId="a5b6ff9c-712a-4625-8978-eefb6063f8ec" providerId="ADAL" clId="{74D75503-4105-4DF3-8957-BE2E942A9919}" dt="2021-01-07T08:11:55.793" v="722" actId="403"/>
        <pc:sldMkLst>
          <pc:docMk/>
          <pc:sldMk cId="1847001509" sldId="1909"/>
        </pc:sldMkLst>
        <pc:spChg chg="mod">
          <ac:chgData name="지하람" userId="a5b6ff9c-712a-4625-8978-eefb6063f8ec" providerId="ADAL" clId="{74D75503-4105-4DF3-8957-BE2E942A9919}" dt="2021-01-07T08:11:55.793" v="722" actId="403"/>
          <ac:spMkLst>
            <pc:docMk/>
            <pc:sldMk cId="1847001509" sldId="1909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12:07.651" v="728" actId="404"/>
        <pc:sldMkLst>
          <pc:docMk/>
          <pc:sldMk cId="3051563213" sldId="1910"/>
        </pc:sldMkLst>
        <pc:spChg chg="mod">
          <ac:chgData name="지하람" userId="a5b6ff9c-712a-4625-8978-eefb6063f8ec" providerId="ADAL" clId="{74D75503-4105-4DF3-8957-BE2E942A9919}" dt="2021-01-07T08:12:07.651" v="728" actId="404"/>
          <ac:spMkLst>
            <pc:docMk/>
            <pc:sldMk cId="3051563213" sldId="1910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12:30.211" v="739"/>
        <pc:sldMkLst>
          <pc:docMk/>
          <pc:sldMk cId="683377811" sldId="1911"/>
        </pc:sldMkLst>
        <pc:spChg chg="mod">
          <ac:chgData name="지하람" userId="a5b6ff9c-712a-4625-8978-eefb6063f8ec" providerId="ADAL" clId="{74D75503-4105-4DF3-8957-BE2E942A9919}" dt="2021-01-07T08:12:30.211" v="739"/>
          <ac:spMkLst>
            <pc:docMk/>
            <pc:sldMk cId="683377811" sldId="1911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15:24.847" v="1141" actId="27636"/>
        <pc:sldMkLst>
          <pc:docMk/>
          <pc:sldMk cId="1730696371" sldId="1912"/>
        </pc:sldMkLst>
        <pc:spChg chg="mod">
          <ac:chgData name="지하람" userId="a5b6ff9c-712a-4625-8978-eefb6063f8ec" providerId="ADAL" clId="{74D75503-4105-4DF3-8957-BE2E942A9919}" dt="2021-01-07T08:12:39.207" v="771"/>
          <ac:spMkLst>
            <pc:docMk/>
            <pc:sldMk cId="1730696371" sldId="1912"/>
            <ac:spMk id="7" creationId="{12259596-85A7-4CCA-809A-4140D8E15B1E}"/>
          </ac:spMkLst>
        </pc:spChg>
        <pc:spChg chg="mod">
          <ac:chgData name="지하람" userId="a5b6ff9c-712a-4625-8978-eefb6063f8ec" providerId="ADAL" clId="{74D75503-4105-4DF3-8957-BE2E942A9919}" dt="2021-01-07T08:15:24.847" v="1141" actId="27636"/>
          <ac:spMkLst>
            <pc:docMk/>
            <pc:sldMk cId="1730696371" sldId="1912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15:35.331" v="1147" actId="27636"/>
        <pc:sldMkLst>
          <pc:docMk/>
          <pc:sldMk cId="3367315928" sldId="1913"/>
        </pc:sldMkLst>
        <pc:spChg chg="mod">
          <ac:chgData name="지하람" userId="a5b6ff9c-712a-4625-8978-eefb6063f8ec" providerId="ADAL" clId="{74D75503-4105-4DF3-8957-BE2E942A9919}" dt="2021-01-07T08:15:35.331" v="1147" actId="27636"/>
          <ac:spMkLst>
            <pc:docMk/>
            <pc:sldMk cId="3367315928" sldId="1913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15:40.231" v="1151" actId="27636"/>
        <pc:sldMkLst>
          <pc:docMk/>
          <pc:sldMk cId="2977765953" sldId="1914"/>
        </pc:sldMkLst>
        <pc:spChg chg="mod">
          <ac:chgData name="지하람" userId="a5b6ff9c-712a-4625-8978-eefb6063f8ec" providerId="ADAL" clId="{74D75503-4105-4DF3-8957-BE2E942A9919}" dt="2021-01-07T08:15:40.231" v="1151" actId="27636"/>
          <ac:spMkLst>
            <pc:docMk/>
            <pc:sldMk cId="2977765953" sldId="1914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15:43.239" v="1153" actId="27636"/>
        <pc:sldMkLst>
          <pc:docMk/>
          <pc:sldMk cId="588328446" sldId="1915"/>
        </pc:sldMkLst>
        <pc:spChg chg="mod">
          <ac:chgData name="지하람" userId="a5b6ff9c-712a-4625-8978-eefb6063f8ec" providerId="ADAL" clId="{74D75503-4105-4DF3-8957-BE2E942A9919}" dt="2021-01-07T08:15:43.239" v="1153" actId="27636"/>
          <ac:spMkLst>
            <pc:docMk/>
            <pc:sldMk cId="588328446" sldId="1915"/>
            <ac:spMk id="8" creationId="{D3FA0CB5-5E24-4931-AD15-614D32B23ED6}"/>
          </ac:spMkLst>
        </pc:spChg>
      </pc:sldChg>
      <pc:sldChg chg="addSp delSp modSp add mod ord">
        <pc:chgData name="지하람" userId="a5b6ff9c-712a-4625-8978-eefb6063f8ec" providerId="ADAL" clId="{74D75503-4105-4DF3-8957-BE2E942A9919}" dt="2021-01-07T08:22:26.919" v="1525" actId="20577"/>
        <pc:sldMkLst>
          <pc:docMk/>
          <pc:sldMk cId="3658781652" sldId="1916"/>
        </pc:sldMkLst>
        <pc:spChg chg="add del mod">
          <ac:chgData name="지하람" userId="a5b6ff9c-712a-4625-8978-eefb6063f8ec" providerId="ADAL" clId="{74D75503-4105-4DF3-8957-BE2E942A9919}" dt="2021-01-07T08:20:12.669" v="1174"/>
          <ac:spMkLst>
            <pc:docMk/>
            <pc:sldMk cId="3658781652" sldId="1916"/>
            <ac:spMk id="4" creationId="{5EC17360-8381-4DA8-89BC-45F712F31990}"/>
          </ac:spMkLst>
        </pc:spChg>
        <pc:spChg chg="del">
          <ac:chgData name="지하람" userId="a5b6ff9c-712a-4625-8978-eefb6063f8ec" providerId="ADAL" clId="{74D75503-4105-4DF3-8957-BE2E942A9919}" dt="2021-01-07T08:18:48.534" v="1160" actId="478"/>
          <ac:spMkLst>
            <pc:docMk/>
            <pc:sldMk cId="3658781652" sldId="1916"/>
            <ac:spMk id="6" creationId="{EBEEBA55-BC48-4BF8-A6F5-4B60D93EB61C}"/>
          </ac:spMkLst>
        </pc:spChg>
        <pc:spChg chg="del">
          <ac:chgData name="지하람" userId="a5b6ff9c-712a-4625-8978-eefb6063f8ec" providerId="ADAL" clId="{74D75503-4105-4DF3-8957-BE2E942A9919}" dt="2021-01-07T08:18:48.534" v="1160" actId="478"/>
          <ac:spMkLst>
            <pc:docMk/>
            <pc:sldMk cId="3658781652" sldId="1916"/>
            <ac:spMk id="7" creationId="{12259596-85A7-4CCA-809A-4140D8E15B1E}"/>
          </ac:spMkLst>
        </pc:spChg>
        <pc:spChg chg="del">
          <ac:chgData name="지하람" userId="a5b6ff9c-712a-4625-8978-eefb6063f8ec" providerId="ADAL" clId="{74D75503-4105-4DF3-8957-BE2E942A9919}" dt="2021-01-07T08:18:48.534" v="1160" actId="478"/>
          <ac:spMkLst>
            <pc:docMk/>
            <pc:sldMk cId="3658781652" sldId="1916"/>
            <ac:spMk id="8" creationId="{D3FA0CB5-5E24-4931-AD15-614D32B23ED6}"/>
          </ac:spMkLst>
        </pc:spChg>
        <pc:spChg chg="add mod">
          <ac:chgData name="지하람" userId="a5b6ff9c-712a-4625-8978-eefb6063f8ec" providerId="ADAL" clId="{74D75503-4105-4DF3-8957-BE2E942A9919}" dt="2021-01-07T08:20:40.728" v="1195" actId="113"/>
          <ac:spMkLst>
            <pc:docMk/>
            <pc:sldMk cId="3658781652" sldId="1916"/>
            <ac:spMk id="9" creationId="{47200C9C-CCC5-434B-A512-BBA9A28FFBB0}"/>
          </ac:spMkLst>
        </pc:spChg>
        <pc:spChg chg="add mod">
          <ac:chgData name="지하람" userId="a5b6ff9c-712a-4625-8978-eefb6063f8ec" providerId="ADAL" clId="{74D75503-4105-4DF3-8957-BE2E942A9919}" dt="2021-01-07T08:22:26.919" v="1525" actId="20577"/>
          <ac:spMkLst>
            <pc:docMk/>
            <pc:sldMk cId="3658781652" sldId="1916"/>
            <ac:spMk id="10" creationId="{C227FD34-833F-4F8C-BA42-AD653AFC80F5}"/>
          </ac:spMkLst>
        </pc:spChg>
        <pc:picChg chg="add mod">
          <ac:chgData name="지하람" userId="a5b6ff9c-712a-4625-8978-eefb6063f8ec" providerId="ADAL" clId="{74D75503-4105-4DF3-8957-BE2E942A9919}" dt="2021-01-07T08:20:44.387" v="1198" actId="1076"/>
          <ac:picMkLst>
            <pc:docMk/>
            <pc:sldMk cId="3658781652" sldId="1916"/>
            <ac:picMk id="3" creationId="{43892AE0-27A4-49A9-8425-7F859D857CFF}"/>
          </ac:picMkLst>
        </pc:picChg>
      </pc:sldChg>
      <pc:sldChg chg="modSp add mod">
        <pc:chgData name="지하람" userId="a5b6ff9c-712a-4625-8978-eefb6063f8ec" providerId="ADAL" clId="{74D75503-4105-4DF3-8957-BE2E942A9919}" dt="2021-01-07T08:23:50.159" v="1737" actId="27636"/>
        <pc:sldMkLst>
          <pc:docMk/>
          <pc:sldMk cId="1831755528" sldId="1917"/>
        </pc:sldMkLst>
        <pc:spChg chg="mod">
          <ac:chgData name="지하람" userId="a5b6ff9c-712a-4625-8978-eefb6063f8ec" providerId="ADAL" clId="{74D75503-4105-4DF3-8957-BE2E942A9919}" dt="2021-01-07T08:23:50.159" v="1737" actId="27636"/>
          <ac:spMkLst>
            <pc:docMk/>
            <pc:sldMk cId="1831755528" sldId="1917"/>
            <ac:spMk id="10" creationId="{C227FD34-833F-4F8C-BA42-AD653AFC80F5}"/>
          </ac:spMkLst>
        </pc:spChg>
      </pc:sldChg>
      <pc:sldChg chg="modSp add mod">
        <pc:chgData name="지하람" userId="a5b6ff9c-712a-4625-8978-eefb6063f8ec" providerId="ADAL" clId="{74D75503-4105-4DF3-8957-BE2E942A9919}" dt="2021-01-07T08:24:38.365" v="1918" actId="20577"/>
        <pc:sldMkLst>
          <pc:docMk/>
          <pc:sldMk cId="125402147" sldId="1918"/>
        </pc:sldMkLst>
        <pc:spChg chg="mod">
          <ac:chgData name="지하람" userId="a5b6ff9c-712a-4625-8978-eefb6063f8ec" providerId="ADAL" clId="{74D75503-4105-4DF3-8957-BE2E942A9919}" dt="2021-01-07T08:24:38.365" v="1918" actId="20577"/>
          <ac:spMkLst>
            <pc:docMk/>
            <pc:sldMk cId="125402147" sldId="1918"/>
            <ac:spMk id="10" creationId="{C227FD34-833F-4F8C-BA42-AD653AFC80F5}"/>
          </ac:spMkLst>
        </pc:spChg>
      </pc:sldChg>
      <pc:sldChg chg="modSp add mod">
        <pc:chgData name="지하람" userId="a5b6ff9c-712a-4625-8978-eefb6063f8ec" providerId="ADAL" clId="{74D75503-4105-4DF3-8957-BE2E942A9919}" dt="2021-01-07T08:25:03.860" v="2077" actId="20577"/>
        <pc:sldMkLst>
          <pc:docMk/>
          <pc:sldMk cId="1745495883" sldId="1919"/>
        </pc:sldMkLst>
        <pc:spChg chg="mod">
          <ac:chgData name="지하람" userId="a5b6ff9c-712a-4625-8978-eefb6063f8ec" providerId="ADAL" clId="{74D75503-4105-4DF3-8957-BE2E942A9919}" dt="2021-01-07T08:25:03.860" v="2077" actId="20577"/>
          <ac:spMkLst>
            <pc:docMk/>
            <pc:sldMk cId="1745495883" sldId="1919"/>
            <ac:spMk id="10" creationId="{C227FD34-833F-4F8C-BA42-AD653AFC80F5}"/>
          </ac:spMkLst>
        </pc:spChg>
      </pc:sldChg>
      <pc:sldChg chg="modSp add mod ord">
        <pc:chgData name="지하람" userId="a5b6ff9c-712a-4625-8978-eefb6063f8ec" providerId="ADAL" clId="{74D75503-4105-4DF3-8957-BE2E942A9919}" dt="2021-01-07T08:26:07.659" v="2203"/>
        <pc:sldMkLst>
          <pc:docMk/>
          <pc:sldMk cId="640796325" sldId="1920"/>
        </pc:sldMkLst>
        <pc:spChg chg="mod">
          <ac:chgData name="지하람" userId="a5b6ff9c-712a-4625-8978-eefb6063f8ec" providerId="ADAL" clId="{74D75503-4105-4DF3-8957-BE2E942A9919}" dt="2021-01-07T08:25:35.164" v="2104"/>
          <ac:spMkLst>
            <pc:docMk/>
            <pc:sldMk cId="640796325" sldId="1920"/>
            <ac:spMk id="7" creationId="{12259596-85A7-4CCA-809A-4140D8E15B1E}"/>
          </ac:spMkLst>
        </pc:spChg>
        <pc:spChg chg="mod">
          <ac:chgData name="지하람" userId="a5b6ff9c-712a-4625-8978-eefb6063f8ec" providerId="ADAL" clId="{74D75503-4105-4DF3-8957-BE2E942A9919}" dt="2021-01-07T08:26:07.659" v="2203"/>
          <ac:spMkLst>
            <pc:docMk/>
            <pc:sldMk cId="640796325" sldId="1920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26:19.588" v="2229"/>
        <pc:sldMkLst>
          <pc:docMk/>
          <pc:sldMk cId="3095539001" sldId="1921"/>
        </pc:sldMkLst>
        <pc:spChg chg="mod">
          <ac:chgData name="지하람" userId="a5b6ff9c-712a-4625-8978-eefb6063f8ec" providerId="ADAL" clId="{74D75503-4105-4DF3-8957-BE2E942A9919}" dt="2021-01-07T08:26:19.588" v="2229"/>
          <ac:spMkLst>
            <pc:docMk/>
            <pc:sldMk cId="3095539001" sldId="1921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26:55.947" v="2275"/>
        <pc:sldMkLst>
          <pc:docMk/>
          <pc:sldMk cId="3636529231" sldId="1922"/>
        </pc:sldMkLst>
        <pc:spChg chg="mod">
          <ac:chgData name="지하람" userId="a5b6ff9c-712a-4625-8978-eefb6063f8ec" providerId="ADAL" clId="{74D75503-4105-4DF3-8957-BE2E942A9919}" dt="2021-01-07T08:26:55.947" v="2275"/>
          <ac:spMkLst>
            <pc:docMk/>
            <pc:sldMk cId="3636529231" sldId="1922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27:09.707" v="2310"/>
        <pc:sldMkLst>
          <pc:docMk/>
          <pc:sldMk cId="2266836606" sldId="1923"/>
        </pc:sldMkLst>
        <pc:spChg chg="mod">
          <ac:chgData name="지하람" userId="a5b6ff9c-712a-4625-8978-eefb6063f8ec" providerId="ADAL" clId="{74D75503-4105-4DF3-8957-BE2E942A9919}" dt="2021-01-07T08:27:09.707" v="2310"/>
          <ac:spMkLst>
            <pc:docMk/>
            <pc:sldMk cId="2266836606" sldId="1923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27:25.067" v="2372"/>
        <pc:sldMkLst>
          <pc:docMk/>
          <pc:sldMk cId="2899033574" sldId="1924"/>
        </pc:sldMkLst>
        <pc:spChg chg="mod">
          <ac:chgData name="지하람" userId="a5b6ff9c-712a-4625-8978-eefb6063f8ec" providerId="ADAL" clId="{74D75503-4105-4DF3-8957-BE2E942A9919}" dt="2021-01-07T08:27:25.067" v="2372"/>
          <ac:spMkLst>
            <pc:docMk/>
            <pc:sldMk cId="2899033574" sldId="1924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27:35.451" v="2443"/>
        <pc:sldMkLst>
          <pc:docMk/>
          <pc:sldMk cId="4165693754" sldId="1925"/>
        </pc:sldMkLst>
        <pc:spChg chg="mod">
          <ac:chgData name="지하람" userId="a5b6ff9c-712a-4625-8978-eefb6063f8ec" providerId="ADAL" clId="{74D75503-4105-4DF3-8957-BE2E942A9919}" dt="2021-01-07T08:27:35.451" v="2443"/>
          <ac:spMkLst>
            <pc:docMk/>
            <pc:sldMk cId="4165693754" sldId="1925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28:07.570" v="2508"/>
        <pc:sldMkLst>
          <pc:docMk/>
          <pc:sldMk cId="908221209" sldId="1926"/>
        </pc:sldMkLst>
        <pc:spChg chg="mod">
          <ac:chgData name="지하람" userId="a5b6ff9c-712a-4625-8978-eefb6063f8ec" providerId="ADAL" clId="{74D75503-4105-4DF3-8957-BE2E942A9919}" dt="2021-01-07T08:28:07.570" v="2508"/>
          <ac:spMkLst>
            <pc:docMk/>
            <pc:sldMk cId="908221209" sldId="1926"/>
            <ac:spMk id="8" creationId="{D3FA0CB5-5E24-4931-AD15-614D32B23ED6}"/>
          </ac:spMkLst>
        </pc:spChg>
      </pc:sldChg>
      <pc:sldChg chg="modSp add mod replId">
        <pc:chgData name="지하람" userId="a5b6ff9c-712a-4625-8978-eefb6063f8ec" providerId="ADAL" clId="{74D75503-4105-4DF3-8957-BE2E942A9919}" dt="2021-01-07T08:28:21.174" v="2564"/>
        <pc:sldMkLst>
          <pc:docMk/>
          <pc:sldMk cId="2068637323" sldId="1927"/>
        </pc:sldMkLst>
        <pc:spChg chg="mod">
          <ac:chgData name="지하람" userId="a5b6ff9c-712a-4625-8978-eefb6063f8ec" providerId="ADAL" clId="{74D75503-4105-4DF3-8957-BE2E942A9919}" dt="2021-01-07T08:28:21.174" v="2564"/>
          <ac:spMkLst>
            <pc:docMk/>
            <pc:sldMk cId="2068637323" sldId="1927"/>
            <ac:spMk id="8" creationId="{D3FA0CB5-5E24-4931-AD15-614D32B23ED6}"/>
          </ac:spMkLst>
        </pc:spChg>
      </pc:sldChg>
      <pc:sldChg chg="modSp add mod replId">
        <pc:chgData name="지하람" userId="a5b6ff9c-712a-4625-8978-eefb6063f8ec" providerId="ADAL" clId="{74D75503-4105-4DF3-8957-BE2E942A9919}" dt="2021-01-07T08:28:35.251" v="2618" actId="20577"/>
        <pc:sldMkLst>
          <pc:docMk/>
          <pc:sldMk cId="1478684704" sldId="1928"/>
        </pc:sldMkLst>
        <pc:spChg chg="mod">
          <ac:chgData name="지하람" userId="a5b6ff9c-712a-4625-8978-eefb6063f8ec" providerId="ADAL" clId="{74D75503-4105-4DF3-8957-BE2E942A9919}" dt="2021-01-07T08:28:35.251" v="2618" actId="20577"/>
          <ac:spMkLst>
            <pc:docMk/>
            <pc:sldMk cId="1478684704" sldId="1928"/>
            <ac:spMk id="8" creationId="{D3FA0CB5-5E24-4931-AD15-614D32B23ED6}"/>
          </ac:spMkLst>
        </pc:spChg>
      </pc:sldChg>
      <pc:sldChg chg="modSp add mod replId">
        <pc:chgData name="지하람" userId="a5b6ff9c-712a-4625-8978-eefb6063f8ec" providerId="ADAL" clId="{74D75503-4105-4DF3-8957-BE2E942A9919}" dt="2021-01-07T08:28:48.364" v="2678"/>
        <pc:sldMkLst>
          <pc:docMk/>
          <pc:sldMk cId="357101814" sldId="1929"/>
        </pc:sldMkLst>
        <pc:spChg chg="mod">
          <ac:chgData name="지하람" userId="a5b6ff9c-712a-4625-8978-eefb6063f8ec" providerId="ADAL" clId="{74D75503-4105-4DF3-8957-BE2E942A9919}" dt="2021-01-07T08:28:48.364" v="2678"/>
          <ac:spMkLst>
            <pc:docMk/>
            <pc:sldMk cId="357101814" sldId="1929"/>
            <ac:spMk id="8" creationId="{D3FA0CB5-5E24-4931-AD15-614D32B23ED6}"/>
          </ac:spMkLst>
        </pc:spChg>
      </pc:sldChg>
      <pc:sldChg chg="add replId">
        <pc:chgData name="지하람" userId="a5b6ff9c-712a-4625-8978-eefb6063f8ec" providerId="ADAL" clId="{74D75503-4105-4DF3-8957-BE2E942A9919}" dt="2021-01-07T08:27:44.145" v="2445" actId="2890"/>
        <pc:sldMkLst>
          <pc:docMk/>
          <pc:sldMk cId="3077149362" sldId="1930"/>
        </pc:sldMkLst>
      </pc:sldChg>
      <pc:sldChg chg="add replId">
        <pc:chgData name="지하람" userId="a5b6ff9c-712a-4625-8978-eefb6063f8ec" providerId="ADAL" clId="{74D75503-4105-4DF3-8957-BE2E942A9919}" dt="2021-01-07T08:27:44.145" v="2445" actId="2890"/>
        <pc:sldMkLst>
          <pc:docMk/>
          <pc:sldMk cId="761373691" sldId="1931"/>
        </pc:sldMkLst>
      </pc:sldChg>
      <pc:sldChg chg="addSp delSp modSp add mod ord">
        <pc:chgData name="지하람" userId="a5b6ff9c-712a-4625-8978-eefb6063f8ec" providerId="ADAL" clId="{74D75503-4105-4DF3-8957-BE2E942A9919}" dt="2021-01-07T08:36:07.268" v="2973" actId="1076"/>
        <pc:sldMkLst>
          <pc:docMk/>
          <pc:sldMk cId="683161113" sldId="1932"/>
        </pc:sldMkLst>
        <pc:spChg chg="del">
          <ac:chgData name="지하람" userId="a5b6ff9c-712a-4625-8978-eefb6063f8ec" providerId="ADAL" clId="{74D75503-4105-4DF3-8957-BE2E942A9919}" dt="2021-01-07T08:34:59.140" v="2728" actId="478"/>
          <ac:spMkLst>
            <pc:docMk/>
            <pc:sldMk cId="683161113" sldId="1932"/>
            <ac:spMk id="9" creationId="{47200C9C-CCC5-434B-A512-BBA9A28FFBB0}"/>
          </ac:spMkLst>
        </pc:spChg>
        <pc:spChg chg="mod">
          <ac:chgData name="지하람" userId="a5b6ff9c-712a-4625-8978-eefb6063f8ec" providerId="ADAL" clId="{74D75503-4105-4DF3-8957-BE2E942A9919}" dt="2021-01-07T08:36:07.268" v="2973" actId="1076"/>
          <ac:spMkLst>
            <pc:docMk/>
            <pc:sldMk cId="683161113" sldId="1932"/>
            <ac:spMk id="10" creationId="{C227FD34-833F-4F8C-BA42-AD653AFC80F5}"/>
          </ac:spMkLst>
        </pc:spChg>
        <pc:picChg chg="del">
          <ac:chgData name="지하람" userId="a5b6ff9c-712a-4625-8978-eefb6063f8ec" providerId="ADAL" clId="{74D75503-4105-4DF3-8957-BE2E942A9919}" dt="2021-01-07T08:34:07.324" v="2722" actId="478"/>
          <ac:picMkLst>
            <pc:docMk/>
            <pc:sldMk cId="683161113" sldId="1932"/>
            <ac:picMk id="3" creationId="{43892AE0-27A4-49A9-8425-7F859D857CFF}"/>
          </ac:picMkLst>
        </pc:picChg>
        <pc:picChg chg="add mod ord">
          <ac:chgData name="지하람" userId="a5b6ff9c-712a-4625-8978-eefb6063f8ec" providerId="ADAL" clId="{74D75503-4105-4DF3-8957-BE2E942A9919}" dt="2021-01-07T08:34:53.371" v="2727" actId="14100"/>
          <ac:picMkLst>
            <pc:docMk/>
            <pc:sldMk cId="683161113" sldId="1932"/>
            <ac:picMk id="4" creationId="{E07C4EEF-1729-46A3-928D-22BCD517555E}"/>
          </ac:picMkLst>
        </pc:picChg>
      </pc:sldChg>
      <pc:sldChg chg="modSp add mod">
        <pc:chgData name="지하람" userId="a5b6ff9c-712a-4625-8978-eefb6063f8ec" providerId="ADAL" clId="{74D75503-4105-4DF3-8957-BE2E942A9919}" dt="2021-01-07T08:36:49.452" v="3157" actId="20577"/>
        <pc:sldMkLst>
          <pc:docMk/>
          <pc:sldMk cId="3607038853" sldId="1933"/>
        </pc:sldMkLst>
        <pc:spChg chg="mod">
          <ac:chgData name="지하람" userId="a5b6ff9c-712a-4625-8978-eefb6063f8ec" providerId="ADAL" clId="{74D75503-4105-4DF3-8957-BE2E942A9919}" dt="2021-01-07T08:36:49.452" v="3157" actId="20577"/>
          <ac:spMkLst>
            <pc:docMk/>
            <pc:sldMk cId="3607038853" sldId="1933"/>
            <ac:spMk id="10" creationId="{C227FD34-833F-4F8C-BA42-AD653AFC80F5}"/>
          </ac:spMkLst>
        </pc:spChg>
      </pc:sldChg>
      <pc:sldChg chg="modSp add mod">
        <pc:chgData name="지하람" userId="a5b6ff9c-712a-4625-8978-eefb6063f8ec" providerId="ADAL" clId="{74D75503-4105-4DF3-8957-BE2E942A9919}" dt="2021-01-07T08:37:18.103" v="3344" actId="20577"/>
        <pc:sldMkLst>
          <pc:docMk/>
          <pc:sldMk cId="1786002771" sldId="1934"/>
        </pc:sldMkLst>
        <pc:spChg chg="mod">
          <ac:chgData name="지하람" userId="a5b6ff9c-712a-4625-8978-eefb6063f8ec" providerId="ADAL" clId="{74D75503-4105-4DF3-8957-BE2E942A9919}" dt="2021-01-07T08:37:18.103" v="3344" actId="20577"/>
          <ac:spMkLst>
            <pc:docMk/>
            <pc:sldMk cId="1786002771" sldId="1934"/>
            <ac:spMk id="10" creationId="{C227FD34-833F-4F8C-BA42-AD653AFC80F5}"/>
          </ac:spMkLst>
        </pc:spChg>
      </pc:sldChg>
      <pc:sldChg chg="modSp add mod ord">
        <pc:chgData name="지하람" userId="a5b6ff9c-712a-4625-8978-eefb6063f8ec" providerId="ADAL" clId="{74D75503-4105-4DF3-8957-BE2E942A9919}" dt="2021-01-07T08:38:30.940" v="3516"/>
        <pc:sldMkLst>
          <pc:docMk/>
          <pc:sldMk cId="2082487818" sldId="1935"/>
        </pc:sldMkLst>
        <pc:spChg chg="mod">
          <ac:chgData name="지하람" userId="a5b6ff9c-712a-4625-8978-eefb6063f8ec" providerId="ADAL" clId="{74D75503-4105-4DF3-8957-BE2E942A9919}" dt="2021-01-07T08:37:42.059" v="3378"/>
          <ac:spMkLst>
            <pc:docMk/>
            <pc:sldMk cId="2082487818" sldId="1935"/>
            <ac:spMk id="7" creationId="{12259596-85A7-4CCA-809A-4140D8E15B1E}"/>
          </ac:spMkLst>
        </pc:spChg>
        <pc:spChg chg="mod">
          <ac:chgData name="지하람" userId="a5b6ff9c-712a-4625-8978-eefb6063f8ec" providerId="ADAL" clId="{74D75503-4105-4DF3-8957-BE2E942A9919}" dt="2021-01-07T08:38:30.940" v="3516"/>
          <ac:spMkLst>
            <pc:docMk/>
            <pc:sldMk cId="2082487818" sldId="1935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38:52.771" v="3590"/>
        <pc:sldMkLst>
          <pc:docMk/>
          <pc:sldMk cId="592247204" sldId="1936"/>
        </pc:sldMkLst>
        <pc:spChg chg="mod">
          <ac:chgData name="지하람" userId="a5b6ff9c-712a-4625-8978-eefb6063f8ec" providerId="ADAL" clId="{74D75503-4105-4DF3-8957-BE2E942A9919}" dt="2021-01-07T08:38:52.771" v="3590"/>
          <ac:spMkLst>
            <pc:docMk/>
            <pc:sldMk cId="592247204" sldId="1936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39:12.458" v="3685"/>
        <pc:sldMkLst>
          <pc:docMk/>
          <pc:sldMk cId="2241063131" sldId="1937"/>
        </pc:sldMkLst>
        <pc:spChg chg="mod">
          <ac:chgData name="지하람" userId="a5b6ff9c-712a-4625-8978-eefb6063f8ec" providerId="ADAL" clId="{74D75503-4105-4DF3-8957-BE2E942A9919}" dt="2021-01-07T08:39:12.458" v="3685"/>
          <ac:spMkLst>
            <pc:docMk/>
            <pc:sldMk cId="2241063131" sldId="1937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39:31.451" v="3790"/>
        <pc:sldMkLst>
          <pc:docMk/>
          <pc:sldMk cId="3430819080" sldId="1938"/>
        </pc:sldMkLst>
        <pc:spChg chg="mod">
          <ac:chgData name="지하람" userId="a5b6ff9c-712a-4625-8978-eefb6063f8ec" providerId="ADAL" clId="{74D75503-4105-4DF3-8957-BE2E942A9919}" dt="2021-01-07T08:39:31.451" v="3790"/>
          <ac:spMkLst>
            <pc:docMk/>
            <pc:sldMk cId="3430819080" sldId="1938"/>
            <ac:spMk id="8" creationId="{D3FA0CB5-5E24-4931-AD15-614D32B23ED6}"/>
          </ac:spMkLst>
        </pc:spChg>
      </pc:sldChg>
      <pc:sldChg chg="add del">
        <pc:chgData name="지하람" userId="a5b6ff9c-712a-4625-8978-eefb6063f8ec" providerId="ADAL" clId="{74D75503-4105-4DF3-8957-BE2E942A9919}" dt="2021-01-07T08:39:54.589" v="3794" actId="2890"/>
        <pc:sldMkLst>
          <pc:docMk/>
          <pc:sldMk cId="2299294009" sldId="1939"/>
        </pc:sldMkLst>
      </pc:sldChg>
      <pc:sldChg chg="addSp delSp modSp add mod">
        <pc:chgData name="지하람" userId="a5b6ff9c-712a-4625-8978-eefb6063f8ec" providerId="ADAL" clId="{74D75503-4105-4DF3-8957-BE2E942A9919}" dt="2021-01-07T08:40:02.534" v="3798"/>
        <pc:sldMkLst>
          <pc:docMk/>
          <pc:sldMk cId="3131609343" sldId="1939"/>
        </pc:sldMkLst>
        <pc:spChg chg="del">
          <ac:chgData name="지하람" userId="a5b6ff9c-712a-4625-8978-eefb6063f8ec" providerId="ADAL" clId="{74D75503-4105-4DF3-8957-BE2E942A9919}" dt="2021-01-07T08:39:59.838" v="3797" actId="478"/>
          <ac:spMkLst>
            <pc:docMk/>
            <pc:sldMk cId="3131609343" sldId="1939"/>
            <ac:spMk id="6" creationId="{EBEEBA55-BC48-4BF8-A6F5-4B60D93EB61C}"/>
          </ac:spMkLst>
        </pc:spChg>
        <pc:spChg chg="del">
          <ac:chgData name="지하람" userId="a5b6ff9c-712a-4625-8978-eefb6063f8ec" providerId="ADAL" clId="{74D75503-4105-4DF3-8957-BE2E942A9919}" dt="2021-01-07T08:39:59.838" v="3797" actId="478"/>
          <ac:spMkLst>
            <pc:docMk/>
            <pc:sldMk cId="3131609343" sldId="1939"/>
            <ac:spMk id="7" creationId="{12259596-85A7-4CCA-809A-4140D8E15B1E}"/>
          </ac:spMkLst>
        </pc:spChg>
        <pc:spChg chg="del">
          <ac:chgData name="지하람" userId="a5b6ff9c-712a-4625-8978-eefb6063f8ec" providerId="ADAL" clId="{74D75503-4105-4DF3-8957-BE2E942A9919}" dt="2021-01-07T08:39:59.838" v="3797" actId="478"/>
          <ac:spMkLst>
            <pc:docMk/>
            <pc:sldMk cId="3131609343" sldId="1939"/>
            <ac:spMk id="8" creationId="{D3FA0CB5-5E24-4931-AD15-614D32B23ED6}"/>
          </ac:spMkLst>
        </pc:spChg>
        <pc:picChg chg="add mod">
          <ac:chgData name="지하람" userId="a5b6ff9c-712a-4625-8978-eefb6063f8ec" providerId="ADAL" clId="{74D75503-4105-4DF3-8957-BE2E942A9919}" dt="2021-01-07T08:40:02.534" v="3798"/>
          <ac:picMkLst>
            <pc:docMk/>
            <pc:sldMk cId="3131609343" sldId="1939"/>
            <ac:picMk id="5" creationId="{03E77BE4-A37D-491B-B486-AC21E9F07C55}"/>
          </ac:picMkLst>
        </pc:picChg>
      </pc:sldChg>
      <pc:sldChg chg="addSp delSp modSp add mod">
        <pc:chgData name="지하람" userId="a5b6ff9c-712a-4625-8978-eefb6063f8ec" providerId="ADAL" clId="{74D75503-4105-4DF3-8957-BE2E942A9919}" dt="2021-01-07T08:40:16.100" v="3803"/>
        <pc:sldMkLst>
          <pc:docMk/>
          <pc:sldMk cId="430355295" sldId="1940"/>
        </pc:sldMkLst>
        <pc:picChg chg="add mod">
          <ac:chgData name="지하람" userId="a5b6ff9c-712a-4625-8978-eefb6063f8ec" providerId="ADAL" clId="{74D75503-4105-4DF3-8957-BE2E942A9919}" dt="2021-01-07T08:40:16.100" v="3803"/>
          <ac:picMkLst>
            <pc:docMk/>
            <pc:sldMk cId="430355295" sldId="1940"/>
            <ac:picMk id="3" creationId="{CB09C864-1502-4059-821C-277791173CDF}"/>
          </ac:picMkLst>
        </pc:picChg>
        <pc:picChg chg="del">
          <ac:chgData name="지하람" userId="a5b6ff9c-712a-4625-8978-eefb6063f8ec" providerId="ADAL" clId="{74D75503-4105-4DF3-8957-BE2E942A9919}" dt="2021-01-07T08:40:08.237" v="3800" actId="478"/>
          <ac:picMkLst>
            <pc:docMk/>
            <pc:sldMk cId="430355295" sldId="1940"/>
            <ac:picMk id="5" creationId="{03E77BE4-A37D-491B-B486-AC21E9F07C55}"/>
          </ac:picMkLst>
        </pc:picChg>
      </pc:sldChg>
      <pc:sldChg chg="addSp modSp add">
        <pc:chgData name="지하람" userId="a5b6ff9c-712a-4625-8978-eefb6063f8ec" providerId="ADAL" clId="{74D75503-4105-4DF3-8957-BE2E942A9919}" dt="2021-01-07T08:40:18.959" v="3804"/>
        <pc:sldMkLst>
          <pc:docMk/>
          <pc:sldMk cId="3155878533" sldId="1941"/>
        </pc:sldMkLst>
        <pc:picChg chg="add mod">
          <ac:chgData name="지하람" userId="a5b6ff9c-712a-4625-8978-eefb6063f8ec" providerId="ADAL" clId="{74D75503-4105-4DF3-8957-BE2E942A9919}" dt="2021-01-07T08:40:18.959" v="3804"/>
          <ac:picMkLst>
            <pc:docMk/>
            <pc:sldMk cId="3155878533" sldId="1941"/>
            <ac:picMk id="2" creationId="{1ED70D6D-EF8A-4CFE-A9BF-39C42000D9F1}"/>
          </ac:picMkLst>
        </pc:picChg>
      </pc:sldChg>
      <pc:sldChg chg="addSp modSp add">
        <pc:chgData name="지하람" userId="a5b6ff9c-712a-4625-8978-eefb6063f8ec" providerId="ADAL" clId="{74D75503-4105-4DF3-8957-BE2E942A9919}" dt="2021-01-07T08:40:20.748" v="3805"/>
        <pc:sldMkLst>
          <pc:docMk/>
          <pc:sldMk cId="2145842178" sldId="1942"/>
        </pc:sldMkLst>
        <pc:picChg chg="add mod">
          <ac:chgData name="지하람" userId="a5b6ff9c-712a-4625-8978-eefb6063f8ec" providerId="ADAL" clId="{74D75503-4105-4DF3-8957-BE2E942A9919}" dt="2021-01-07T08:40:20.748" v="3805"/>
          <ac:picMkLst>
            <pc:docMk/>
            <pc:sldMk cId="2145842178" sldId="1942"/>
            <ac:picMk id="2" creationId="{55EC1546-4DBB-4BC5-8483-48D381831813}"/>
          </ac:picMkLst>
        </pc:picChg>
      </pc:sldChg>
      <pc:sldChg chg="add">
        <pc:chgData name="지하람" userId="a5b6ff9c-712a-4625-8978-eefb6063f8ec" providerId="ADAL" clId="{74D75503-4105-4DF3-8957-BE2E942A9919}" dt="2021-01-07T08:41:02.420" v="3813" actId="2890"/>
        <pc:sldMkLst>
          <pc:docMk/>
          <pc:sldMk cId="1512673557" sldId="1943"/>
        </pc:sldMkLst>
      </pc:sldChg>
      <pc:sldChg chg="del">
        <pc:chgData name="지하람" userId="a5b6ff9c-712a-4625-8978-eefb6063f8ec" providerId="ADAL" clId="{74D75503-4105-4DF3-8957-BE2E942A9919}" dt="2021-01-07T08:05:25.801" v="315" actId="47"/>
        <pc:sldMkLst>
          <pc:docMk/>
          <pc:sldMk cId="3997073904" sldId="2728"/>
        </pc:sldMkLst>
      </pc:sldChg>
      <pc:sldMasterChg chg="modSp modSldLayout">
        <pc:chgData name="지하람" userId="a5b6ff9c-712a-4625-8978-eefb6063f8ec" providerId="ADAL" clId="{74D75503-4105-4DF3-8957-BE2E942A9919}" dt="2021-01-07T07:57:44.080" v="0"/>
        <pc:sldMasterMkLst>
          <pc:docMk/>
          <pc:sldMasterMk cId="0" sldId="2147483879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1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1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1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1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2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21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asterMk cId="0" sldId="2147483879"/>
            <ac:grpSpMk id="8" creationId="{00000000-0000-0000-0000-000000000000}"/>
          </ac:grpSpMkLst>
        </pc:grp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1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1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16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0" sldId="2147483879"/>
              <pc:sldLayoutMk cId="0" sldId="2147483880"/>
              <ac:grpSpMk id="7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1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3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3"/>
              <ac:spMk id="11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4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4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4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4"/>
              <ac:spMk id="6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6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6"/>
              <ac:spMk id="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6"/>
              <ac:spMk id="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6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6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6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6"/>
              <ac:spMk id="12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0" sldId="2147483879"/>
              <pc:sldLayoutMk cId="0" sldId="2147483886"/>
              <ac:grpSpMk id="6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1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2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2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26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2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2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29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0" sldId="2147483879"/>
              <pc:sldLayoutMk cId="0" sldId="2147483887"/>
              <ac:grpSpMk id="2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1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15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0" sldId="2147483879"/>
              <pc:sldLayoutMk cId="0" sldId="2147483888"/>
              <ac:grpSpMk id="9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9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16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1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1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1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2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21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0" sldId="2147483879"/>
              <pc:sldLayoutMk cId="0" sldId="2147483890"/>
              <ac:grpSpMk id="15" creationId="{00000000-0000-0000-0000-000000000000}"/>
            </ac:grpSpMkLst>
          </pc:grpChg>
        </pc:sldLayoutChg>
      </pc:sldMasterChg>
      <pc:sldMasterChg chg="modSp modSldLayout">
        <pc:chgData name="지하람" userId="a5b6ff9c-712a-4625-8978-eefb6063f8ec" providerId="ADAL" clId="{74D75503-4105-4DF3-8957-BE2E942A9919}" dt="2021-01-07T07:57:44.080" v="0"/>
        <pc:sldMasterMkLst>
          <pc:docMk/>
          <pc:sldMasterMk cId="2194533659" sldId="2147483955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1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1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1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1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2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21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asterMk cId="2194533659" sldId="2147483955"/>
            <ac:grpSpMk id="8" creationId="{00000000-0000-0000-0000-000000000000}"/>
          </ac:grpSpMkLst>
        </pc:grp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557272216" sldId="2147483956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1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1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16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2194533659" sldId="2147483955"/>
              <pc:sldLayoutMk cId="557272216" sldId="2147483956"/>
              <ac:grpSpMk id="7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4034989060" sldId="214748395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1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1861506874" sldId="2147483959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1861506874" sldId="2147483959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1861506874" sldId="2147483959"/>
              <ac:spMk id="11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3163359801" sldId="214748396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63359801" sldId="2147483960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63359801" sldId="2147483960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63359801" sldId="2147483960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63359801" sldId="2147483960"/>
              <ac:spMk id="6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2129121593" sldId="214748396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129121593" sldId="2147483962"/>
              <ac:spMk id="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129121593" sldId="2147483962"/>
              <ac:spMk id="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129121593" sldId="2147483962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129121593" sldId="2147483962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129121593" sldId="2147483962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129121593" sldId="2147483962"/>
              <ac:spMk id="12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2194533659" sldId="2147483955"/>
              <pc:sldLayoutMk cId="2129121593" sldId="2147483962"/>
              <ac:grpSpMk id="6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967122048" sldId="214748396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1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2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2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26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2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2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29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2194533659" sldId="2147483955"/>
              <pc:sldLayoutMk cId="967122048" sldId="2147483963"/>
              <ac:grpSpMk id="2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2622227304" sldId="214748396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1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15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2194533659" sldId="2147483955"/>
              <pc:sldLayoutMk cId="2622227304" sldId="2147483964"/>
              <ac:grpSpMk id="9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3189719139" sldId="2147483966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16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1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1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1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2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21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2194533659" sldId="2147483955"/>
              <pc:sldLayoutMk cId="3189719139" sldId="2147483966"/>
              <ac:grpSpMk id="15" creationId="{00000000-0000-0000-0000-000000000000}"/>
            </ac:grpSpMkLst>
          </pc:grpChg>
        </pc:sldLayoutChg>
      </pc:sldMasterChg>
      <pc:sldMasterChg chg="modSp del delSldLayout modSldLayout">
        <pc:chgData name="지하람" userId="a5b6ff9c-712a-4625-8978-eefb6063f8ec" providerId="ADAL" clId="{74D75503-4105-4DF3-8957-BE2E942A9919}" dt="2021-01-07T08:25:18.697" v="2078" actId="47"/>
        <pc:sldMasterMkLst>
          <pc:docMk/>
          <pc:sldMasterMk cId="994564517" sldId="2147484149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994564517" sldId="2147484149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994564517" sldId="2147484149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994564517" sldId="2147484149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994564517" sldId="2147484149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994564517" sldId="2147484149"/>
            <ac:spMk id="6" creationId="{00000000-0000-0000-0000-000000000000}"/>
          </ac:spMkLst>
        </pc:sp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3349688355" sldId="214748415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3349688355" sldId="214748415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3349688355" sldId="2147484150"/>
              <ac:spMk id="3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499393165" sldId="2147484151"/>
          </pc:sldLayoutMkLst>
        </pc:sldLayout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1512888784" sldId="214748415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1512888784" sldId="2147484152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1512888784" sldId="2147484152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489206458" sldId="214748415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489206458" sldId="2147484153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489206458" sldId="2147484153"/>
              <ac:spMk id="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703315921" sldId="214748415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703315921" sldId="2147484154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703315921" sldId="2147484154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703315921" sldId="2147484154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703315921" sldId="2147484154"/>
              <ac:spMk id="6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3920224258" sldId="2147484155"/>
          </pc:sldLayoutMkLst>
        </pc:sldLayoutChg>
        <pc:sldLayoutChg chg="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238424605" sldId="2147484156"/>
          </pc:sldLayoutMkLst>
        </pc:sldLayout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406930171" sldId="214748415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406930171" sldId="2147484157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406930171" sldId="2147484157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406930171" sldId="2147484157"/>
              <ac:spMk id="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610902183" sldId="214748415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610902183" sldId="2147484158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610902183" sldId="2147484158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610902183" sldId="2147484158"/>
              <ac:spMk id="4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2607210246" sldId="2147484159"/>
          </pc:sldLayoutMkLst>
        </pc:sldLayout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351074810" sldId="214748416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351074810" sldId="214748416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351074810" sldId="2147484160"/>
              <ac:spMk id="3" creationId="{00000000-0000-0000-0000-000000000000}"/>
            </ac:spMkLst>
          </pc:spChg>
        </pc:sldLayoutChg>
      </pc:sldMasterChg>
      <pc:sldMasterChg chg="modSp modSldLayout">
        <pc:chgData name="지하람" userId="a5b6ff9c-712a-4625-8978-eefb6063f8ec" providerId="ADAL" clId="{74D75503-4105-4DF3-8957-BE2E942A9919}" dt="2021-01-07T07:57:44.080" v="0"/>
        <pc:sldMasterMkLst>
          <pc:docMk/>
          <pc:sldMasterMk cId="2124774386" sldId="2147484161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24774386" sldId="2147484161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24774386" sldId="2147484161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24774386" sldId="2147484161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24774386" sldId="2147484161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24774386" sldId="2147484161"/>
            <ac:spMk id="6" creationId="{00000000-0000-0000-0000-000000000000}"/>
          </ac:spMkLst>
        </pc:sp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3661730631" sldId="214748416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3661730631" sldId="2147484162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3661730631" sldId="2147484162"/>
              <ac:spMk id="3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1692305406" sldId="214748416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692305406" sldId="2147484164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692305406" sldId="2147484164"/>
              <ac:spMk id="3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1441155818" sldId="214748416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441155818" sldId="2147484165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441155818" sldId="2147484165"/>
              <ac:spMk id="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1544184113" sldId="2147484166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544184113" sldId="2147484166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544184113" sldId="2147484166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544184113" sldId="2147484166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544184113" sldId="2147484166"/>
              <ac:spMk id="6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1022156367" sldId="2147484169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022156367" sldId="2147484169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022156367" sldId="2147484169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022156367" sldId="2147484169"/>
              <ac:spMk id="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2902452340" sldId="214748417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2902452340" sldId="214748417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2902452340" sldId="2147484170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2902452340" sldId="2147484170"/>
              <ac:spMk id="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3277181715" sldId="214748417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3277181715" sldId="2147484172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3277181715" sldId="2147484172"/>
              <ac:spMk id="3" creationId="{00000000-0000-0000-0000-000000000000}"/>
            </ac:spMkLst>
          </pc:spChg>
        </pc:sldLayoutChg>
      </pc:sldMasterChg>
      <pc:sldMasterChg chg="modSp modSldLayout">
        <pc:chgData name="지하람" userId="a5b6ff9c-712a-4625-8978-eefb6063f8ec" providerId="ADAL" clId="{74D75503-4105-4DF3-8957-BE2E942A9919}" dt="2021-01-07T07:57:44.080" v="0"/>
        <pc:sldMasterMkLst>
          <pc:docMk/>
          <pc:sldMasterMk cId="3696802878" sldId="2147484270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3696802878" sldId="2147484270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3696802878" sldId="2147484270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3696802878" sldId="2147484270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3696802878" sldId="2147484270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3696802878" sldId="2147484270"/>
            <ac:spMk id="6" creationId="{00000000-0000-0000-0000-000000000000}"/>
          </ac:spMkLst>
        </pc:sp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1627600381" sldId="2147484271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1627600381" sldId="2147484271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1627600381" sldId="2147484271"/>
              <ac:spMk id="3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208694239" sldId="214748427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208694239" sldId="2147484273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208694239" sldId="2147484273"/>
              <ac:spMk id="3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139568051" sldId="214748427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139568051" sldId="2147484274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139568051" sldId="2147484274"/>
              <ac:spMk id="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3984351377" sldId="214748427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84351377" sldId="2147484275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84351377" sldId="2147484275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84351377" sldId="2147484275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84351377" sldId="2147484275"/>
              <ac:spMk id="6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421119473" sldId="214748427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421119473" sldId="2147484278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421119473" sldId="2147484278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421119473" sldId="2147484278"/>
              <ac:spMk id="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3949477199" sldId="2147484279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49477199" sldId="2147484279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49477199" sldId="2147484279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49477199" sldId="2147484279"/>
              <ac:spMk id="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4011179473" sldId="2147484281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4011179473" sldId="2147484281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4011179473" sldId="2147484281"/>
              <ac:spMk id="3" creationId="{00000000-0000-0000-0000-000000000000}"/>
            </ac:spMkLst>
          </pc:spChg>
        </pc:sldLayoutChg>
      </pc:sldMasterChg>
      <pc:sldMasterChg chg="modSp del delSldLayout modSldLayout">
        <pc:chgData name="지하람" userId="a5b6ff9c-712a-4625-8978-eefb6063f8ec" providerId="ADAL" clId="{74D75503-4105-4DF3-8957-BE2E942A9919}" dt="2021-01-07T08:40:22.226" v="3806" actId="47"/>
        <pc:sldMasterMkLst>
          <pc:docMk/>
          <pc:sldMasterMk cId="1007053811" sldId="2147484334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1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1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1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1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2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21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asterMk cId="1007053811" sldId="2147484334"/>
            <ac:grpSpMk id="8" creationId="{00000000-0000-0000-0000-000000000000}"/>
          </ac:grpSpMkLst>
        </pc:grp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2269370980" sldId="214748433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1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1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16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1007053811" sldId="2147484334"/>
              <pc:sldLayoutMk cId="2269370980" sldId="2147484335"/>
              <ac:grpSpMk id="7" creationId="{00000000-0000-0000-0000-000000000000}"/>
            </ac:grpSpMkLst>
          </pc:grpChg>
        </pc:sldLayoutChg>
        <pc:sldLayoutChg chg="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4067055778" sldId="2147484336"/>
          </pc:sldLayoutMkLst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1231871067" sldId="214748433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1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3860978228" sldId="214748433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860978228" sldId="2147484338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860978228" sldId="2147484338"/>
              <ac:spMk id="11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295776525" sldId="2147484339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95776525" sldId="2147484339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95776525" sldId="2147484339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95776525" sldId="2147484339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95776525" sldId="2147484339"/>
              <ac:spMk id="6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695104688" sldId="2147484340"/>
          </pc:sldLayoutMkLst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1935411769" sldId="2147484341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935411769" sldId="2147484341"/>
              <ac:spMk id="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935411769" sldId="2147484341"/>
              <ac:spMk id="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935411769" sldId="2147484341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935411769" sldId="2147484341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935411769" sldId="2147484341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935411769" sldId="2147484341"/>
              <ac:spMk id="12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1007053811" sldId="2147484334"/>
              <pc:sldLayoutMk cId="1935411769" sldId="2147484341"/>
              <ac:grpSpMk id="6" creationId="{00000000-0000-0000-0000-000000000000}"/>
            </ac:grpSpMkLst>
          </pc:grpChg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4184888738" sldId="214748434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1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2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2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26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2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2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29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1007053811" sldId="2147484334"/>
              <pc:sldLayoutMk cId="4184888738" sldId="2147484342"/>
              <ac:grpSpMk id="2" creationId="{00000000-0000-0000-0000-000000000000}"/>
            </ac:grpSpMkLst>
          </pc:grpChg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3579640160" sldId="214748434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1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15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1007053811" sldId="2147484334"/>
              <pc:sldLayoutMk cId="3579640160" sldId="2147484343"/>
              <ac:grpSpMk id="9" creationId="{00000000-0000-0000-0000-000000000000}"/>
            </ac:grpSpMkLst>
          </pc:grpChg>
        </pc:sldLayoutChg>
        <pc:sldLayoutChg chg="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2488482525" sldId="2147484344"/>
          </pc:sldLayoutMkLst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3930352917" sldId="214748434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16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1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1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1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2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21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1007053811" sldId="2147484334"/>
              <pc:sldLayoutMk cId="3930352917" sldId="2147484345"/>
              <ac:grpSpMk id="15" creationId="{00000000-0000-0000-0000-000000000000}"/>
            </ac:grpSpMkLst>
          </pc:grpChg>
        </pc:sldLayoutChg>
      </pc:sldMasterChg>
      <pc:sldMasterChg chg="modSp add del addSldLayout delSldLayout modSldLayout">
        <pc:chgData name="지하람" userId="a5b6ff9c-712a-4625-8978-eefb6063f8ec" providerId="ADAL" clId="{74D75503-4105-4DF3-8957-BE2E942A9919}" dt="2021-01-07T08:12:26.644" v="735" actId="47"/>
        <pc:sldMasterMkLst>
          <pc:docMk/>
          <pc:sldMasterMk cId="1902173610" sldId="2147484394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902173610" sldId="2147484394"/>
            <ac:spMk id="102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902173610" sldId="2147484394"/>
            <ac:spMk id="102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902173610" sldId="2147484394"/>
            <ac:spMk id="102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902173610" sldId="2147484394"/>
            <ac:spMk id="102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902173610" sldId="2147484394"/>
            <ac:spMk id="1030" creationId="{00000000-0000-0000-0000-000000000000}"/>
          </ac:spMkLst>
        </pc:sp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1286605855" sldId="214748439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1286605855" sldId="2147484395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1286605855" sldId="2147484395"/>
              <ac:spMk id="3" creationId="{00000000-0000-0000-0000-000000000000}"/>
            </ac:spMkLst>
          </pc:spChg>
        </pc:sldLayoutChg>
        <pc:sldLayoutChg chg="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2175486827" sldId="2147484396"/>
          </pc:sldLayoutMkLst>
        </pc:sldLayout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4007866523" sldId="214748439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4007866523" sldId="2147484397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4007866523" sldId="2147484397"/>
              <ac:spMk id="3" creationId="{00000000-0000-0000-0000-000000000000}"/>
            </ac:spMkLst>
          </pc:spChg>
        </pc:sldLayout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1891454623" sldId="214748439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1891454623" sldId="2147484398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1891454623" sldId="2147484398"/>
              <ac:spMk id="4" creationId="{00000000-0000-0000-0000-000000000000}"/>
            </ac:spMkLst>
          </pc:spChg>
        </pc:sldLayout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649378633" sldId="2147484399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649378633" sldId="2147484399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649378633" sldId="2147484399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649378633" sldId="2147484399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649378633" sldId="2147484399"/>
              <ac:spMk id="6" creationId="{00000000-0000-0000-0000-000000000000}"/>
            </ac:spMkLst>
          </pc:spChg>
        </pc:sldLayoutChg>
        <pc:sldLayoutChg chg="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1970510957" sldId="2147484400"/>
          </pc:sldLayoutMkLst>
        </pc:sldLayoutChg>
        <pc:sldLayoutChg chg="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1083847216" sldId="2147484401"/>
          </pc:sldLayoutMkLst>
        </pc:sldLayout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4215130358" sldId="214748440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4215130358" sldId="2147484402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4215130358" sldId="2147484402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4215130358" sldId="2147484402"/>
              <ac:spMk id="4" creationId="{00000000-0000-0000-0000-000000000000}"/>
            </ac:spMkLst>
          </pc:spChg>
        </pc:sldLayout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3196637276" sldId="214748440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3196637276" sldId="2147484403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3196637276" sldId="2147484403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3196637276" sldId="2147484403"/>
              <ac:spMk id="4" creationId="{00000000-0000-0000-0000-000000000000}"/>
            </ac:spMkLst>
          </pc:spChg>
        </pc:sldLayoutChg>
        <pc:sldLayoutChg chg="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1484191655" sldId="2147484404"/>
          </pc:sldLayoutMkLst>
        </pc:sldLayout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1584785255" sldId="214748440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1584785255" sldId="2147484405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1584785255" sldId="2147484405"/>
              <ac:spMk id="3" creationId="{00000000-0000-0000-0000-000000000000}"/>
            </ac:spMkLst>
          </pc:spChg>
        </pc:sldLayoutChg>
      </pc:sldMasterChg>
      <pc:sldMasterChg chg="modSp del delSldLayout modSldLayout">
        <pc:chgData name="지하람" userId="a5b6ff9c-712a-4625-8978-eefb6063f8ec" providerId="ADAL" clId="{74D75503-4105-4DF3-8957-BE2E942A9919}" dt="2021-01-07T08:15:52.304" v="1154" actId="47"/>
        <pc:sldMasterMkLst>
          <pc:docMk/>
          <pc:sldMasterMk cId="2753070920" sldId="2147484406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753070920" sldId="2147484406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753070920" sldId="2147484406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753070920" sldId="2147484406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753070920" sldId="2147484406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753070920" sldId="2147484406"/>
            <ac:spMk id="6" creationId="{00000000-0000-0000-0000-000000000000}"/>
          </ac:spMkLst>
        </pc:sp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623864335" sldId="214748440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623864335" sldId="2147484407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623864335" sldId="2147484407"/>
              <ac:spMk id="3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2891221933" sldId="2147484408"/>
          </pc:sldLayoutMkLst>
        </pc:sldLayoutChg>
        <pc:sldLayoutChg chg="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3441296249" sldId="2147484409"/>
          </pc:sldLayoutMkLst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1955430207" sldId="214748441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1955430207" sldId="214748441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1955430207" sldId="2147484410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953684789" sldId="2147484411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953684789" sldId="2147484411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953684789" sldId="2147484411"/>
              <ac:spMk id="4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1063347830" sldId="2147484412"/>
          </pc:sldLayoutMkLst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1847710844" sldId="214748441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1847710844" sldId="2147484413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4149888801" sldId="214748441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4149888801" sldId="2147484414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4149888801" sldId="2147484414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4149888801" sldId="2147484414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4149888801" sldId="2147484414"/>
              <ac:spMk id="6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3982021719" sldId="214748441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3982021719" sldId="2147484415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3982021719" sldId="2147484415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3982021719" sldId="2147484415"/>
              <ac:spMk id="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3309338447" sldId="2147484416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3309338447" sldId="2147484416"/>
              <ac:spMk id="2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1764450767" sldId="214748441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1764450767" sldId="2147484417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1764450767" sldId="2147484417"/>
              <ac:spMk id="8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458551591" sldId="214748441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458551591" sldId="2147484418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458551591" sldId="2147484418"/>
              <ac:spMk id="3" creationId="{00000000-0000-0000-0000-000000000000}"/>
            </ac:spMkLst>
          </pc:spChg>
        </pc:sldLayoutChg>
      </pc:sldMasterChg>
      <pc:sldMasterChg chg="modSp del delSldLayout modSldLayout">
        <pc:chgData name="지하람" userId="a5b6ff9c-712a-4625-8978-eefb6063f8ec" providerId="ADAL" clId="{74D75503-4105-4DF3-8957-BE2E942A9919}" dt="2021-01-07T08:29:02.606" v="2679" actId="47"/>
        <pc:sldMasterMkLst>
          <pc:docMk/>
          <pc:sldMasterMk cId="2569467864" sldId="2147484419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569467864" sldId="2147484419"/>
            <ac:spMk id="1031" creationId="{00000000-0000-0000-0000-000000000000}"/>
          </ac:spMkLst>
        </pc:sp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2470753089" sldId="214748442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470753089" sldId="214748442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470753089" sldId="2147484420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3235581096" sldId="2147484421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235581096" sldId="2147484421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235581096" sldId="2147484421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2937871288" sldId="214748442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937871288" sldId="2147484422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937871288" sldId="2147484422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2357139529" sldId="214748442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357139529" sldId="2147484423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357139529" sldId="2147484423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357139529" sldId="2147484423"/>
              <ac:spMk id="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1182185078" sldId="214748442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1182185078" sldId="2147484424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1182185078" sldId="2147484424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1182185078" sldId="2147484424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1182185078" sldId="2147484424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1182185078" sldId="2147484424"/>
              <ac:spMk id="6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148840258" sldId="214748442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148840258" sldId="2147484425"/>
              <ac:spMk id="2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3523751882" sldId="2147484426"/>
          </pc:sldLayoutMkLst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4067678643" sldId="214748442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4067678643" sldId="2147484427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4067678643" sldId="2147484427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4067678643" sldId="2147484427"/>
              <ac:spMk id="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3953934694" sldId="214748442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953934694" sldId="2147484428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953934694" sldId="2147484428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953934694" sldId="2147484428"/>
              <ac:spMk id="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382197461" sldId="2147484429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82197461" sldId="2147484429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82197461" sldId="2147484429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965476117" sldId="214748443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965476117" sldId="214748443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965476117" sldId="2147484430"/>
              <ac:spMk id="3" creationId="{00000000-0000-0000-0000-000000000000}"/>
            </ac:spMkLst>
          </pc:spChg>
        </pc:sldLayoutChg>
      </pc:sldMasterChg>
      <pc:sldMasterChg chg="del delSldLayout">
        <pc:chgData name="지하람" userId="a5b6ff9c-712a-4625-8978-eefb6063f8ec" providerId="ADAL" clId="{74D75503-4105-4DF3-8957-BE2E942A9919}" dt="2021-01-07T08:05:25.801" v="315" actId="47"/>
        <pc:sldMasterMkLst>
          <pc:docMk/>
          <pc:sldMasterMk cId="1570072635" sldId="2147484431"/>
        </pc:sldMasterMkLst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1154083936" sldId="2147484432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2108303180" sldId="2147484433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2736013708" sldId="2147484434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989592506" sldId="2147484435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92018537" sldId="2147484436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768086368" sldId="2147484437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3676955660" sldId="2147484438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3007715298" sldId="2147484439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1008801144" sldId="2147484440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380377263" sldId="2147484441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3209186357" sldId="2147484442"/>
          </pc:sldLayoutMkLst>
        </pc:sldLayoutChg>
      </pc:sldMasterChg>
    </pc:docChg>
  </pc:docChgLst>
  <pc:docChgLst>
    <pc:chgData name="지하람" userId="a5b6ff9c-712a-4625-8978-eefb6063f8ec" providerId="ADAL" clId="{9CE8F253-E855-44AE-9CBB-6ED304A882B1}"/>
    <pc:docChg chg="custSel addSld modSld sldOrd">
      <pc:chgData name="지하람" userId="a5b6ff9c-712a-4625-8978-eefb6063f8ec" providerId="ADAL" clId="{9CE8F253-E855-44AE-9CBB-6ED304A882B1}" dt="2021-01-16T10:33:40.002" v="111" actId="478"/>
      <pc:docMkLst>
        <pc:docMk/>
      </pc:docMkLst>
      <pc:sldChg chg="modTransition">
        <pc:chgData name="지하람" userId="a5b6ff9c-712a-4625-8978-eefb6063f8ec" providerId="ADAL" clId="{9CE8F253-E855-44AE-9CBB-6ED304A882B1}" dt="2021-01-16T10:32:28.164" v="104"/>
        <pc:sldMkLst>
          <pc:docMk/>
          <pc:sldMk cId="3181523532" sldId="1608"/>
        </pc:sldMkLst>
      </pc:sldChg>
      <pc:sldChg chg="modTransition">
        <pc:chgData name="지하람" userId="a5b6ff9c-712a-4625-8978-eefb6063f8ec" providerId="ADAL" clId="{9CE8F253-E855-44AE-9CBB-6ED304A882B1}" dt="2021-01-16T10:32:00.570" v="101"/>
        <pc:sldMkLst>
          <pc:docMk/>
          <pc:sldMk cId="2421175512" sldId="1846"/>
        </pc:sldMkLst>
      </pc:sldChg>
      <pc:sldChg chg="modTransition">
        <pc:chgData name="지하람" userId="a5b6ff9c-712a-4625-8978-eefb6063f8ec" providerId="ADAL" clId="{9CE8F253-E855-44AE-9CBB-6ED304A882B1}" dt="2021-01-16T10:30:35.376" v="69"/>
        <pc:sldMkLst>
          <pc:docMk/>
          <pc:sldMk cId="4277784420" sldId="1847"/>
        </pc:sldMkLst>
      </pc:sldChg>
      <pc:sldChg chg="modTransition">
        <pc:chgData name="지하람" userId="a5b6ff9c-712a-4625-8978-eefb6063f8ec" providerId="ADAL" clId="{9CE8F253-E855-44AE-9CBB-6ED304A882B1}" dt="2021-01-16T10:31:30.868" v="99"/>
        <pc:sldMkLst>
          <pc:docMk/>
          <pc:sldMk cId="3854288179" sldId="1848"/>
        </pc:sldMkLst>
      </pc:sldChg>
      <pc:sldChg chg="modTransition">
        <pc:chgData name="지하람" userId="a5b6ff9c-712a-4625-8978-eefb6063f8ec" providerId="ADAL" clId="{9CE8F253-E855-44AE-9CBB-6ED304A882B1}" dt="2021-01-16T10:30:46.128" v="78"/>
        <pc:sldMkLst>
          <pc:docMk/>
          <pc:sldMk cId="2238418272" sldId="1863"/>
        </pc:sldMkLst>
      </pc:sldChg>
      <pc:sldChg chg="modTransition">
        <pc:chgData name="지하람" userId="a5b6ff9c-712a-4625-8978-eefb6063f8ec" providerId="ADAL" clId="{9CE8F253-E855-44AE-9CBB-6ED304A882B1}" dt="2021-01-16T10:30:32.167" v="68"/>
        <pc:sldMkLst>
          <pc:docMk/>
          <pc:sldMk cId="2448457804" sldId="1867"/>
        </pc:sldMkLst>
      </pc:sldChg>
      <pc:sldChg chg="modTransition">
        <pc:chgData name="지하람" userId="a5b6ff9c-712a-4625-8978-eefb6063f8ec" providerId="ADAL" clId="{9CE8F253-E855-44AE-9CBB-6ED304A882B1}" dt="2021-01-16T10:31:39.090" v="100"/>
        <pc:sldMkLst>
          <pc:docMk/>
          <pc:sldMk cId="1405852849" sldId="1976"/>
        </pc:sldMkLst>
      </pc:sldChg>
      <pc:sldChg chg="modTransition">
        <pc:chgData name="지하람" userId="a5b6ff9c-712a-4625-8978-eefb6063f8ec" providerId="ADAL" clId="{9CE8F253-E855-44AE-9CBB-6ED304A882B1}" dt="2021-01-16T10:31:39.090" v="100"/>
        <pc:sldMkLst>
          <pc:docMk/>
          <pc:sldMk cId="401104931" sldId="1997"/>
        </pc:sldMkLst>
      </pc:sldChg>
      <pc:sldChg chg="modSp ord">
        <pc:chgData name="지하람" userId="a5b6ff9c-712a-4625-8978-eefb6063f8ec" providerId="ADAL" clId="{9CE8F253-E855-44AE-9CBB-6ED304A882B1}" dt="2021-01-16T10:33:01.910" v="107"/>
        <pc:sldMkLst>
          <pc:docMk/>
          <pc:sldMk cId="4108459635" sldId="1998"/>
        </pc:sldMkLst>
        <pc:spChg chg="mod">
          <ac:chgData name="지하람" userId="a5b6ff9c-712a-4625-8978-eefb6063f8ec" providerId="ADAL" clId="{9CE8F253-E855-44AE-9CBB-6ED304A882B1}" dt="2021-01-16T10:11:53.221" v="0" actId="1076"/>
          <ac:spMkLst>
            <pc:docMk/>
            <pc:sldMk cId="4108459635" sldId="1998"/>
            <ac:spMk id="6" creationId="{4AB977BE-39D4-424D-9B94-8600A9393055}"/>
          </ac:spMkLst>
        </pc:spChg>
      </pc:sldChg>
      <pc:sldChg chg="modTransition">
        <pc:chgData name="지하람" userId="a5b6ff9c-712a-4625-8978-eefb6063f8ec" providerId="ADAL" clId="{9CE8F253-E855-44AE-9CBB-6ED304A882B1}" dt="2021-01-16T10:31:39.090" v="100"/>
        <pc:sldMkLst>
          <pc:docMk/>
          <pc:sldMk cId="3530424696" sldId="1999"/>
        </pc:sldMkLst>
      </pc:sldChg>
      <pc:sldChg chg="modTransition">
        <pc:chgData name="지하람" userId="a5b6ff9c-712a-4625-8978-eefb6063f8ec" providerId="ADAL" clId="{9CE8F253-E855-44AE-9CBB-6ED304A882B1}" dt="2021-01-16T10:32:10.171" v="102"/>
        <pc:sldMkLst>
          <pc:docMk/>
          <pc:sldMk cId="1343125474" sldId="2000"/>
        </pc:sldMkLst>
      </pc:sldChg>
      <pc:sldChg chg="delSp modSp">
        <pc:chgData name="지하람" userId="a5b6ff9c-712a-4625-8978-eefb6063f8ec" providerId="ADAL" clId="{9CE8F253-E855-44AE-9CBB-6ED304A882B1}" dt="2021-01-16T10:33:40.002" v="111" actId="478"/>
        <pc:sldMkLst>
          <pc:docMk/>
          <pc:sldMk cId="3603271494" sldId="2001"/>
        </pc:sldMkLst>
        <pc:spChg chg="del">
          <ac:chgData name="지하람" userId="a5b6ff9c-712a-4625-8978-eefb6063f8ec" providerId="ADAL" clId="{9CE8F253-E855-44AE-9CBB-6ED304A882B1}" dt="2021-01-16T10:33:40.002" v="111" actId="478"/>
          <ac:spMkLst>
            <pc:docMk/>
            <pc:sldMk cId="3603271494" sldId="2001"/>
            <ac:spMk id="3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3:38.367" v="109" actId="478"/>
          <ac:spMkLst>
            <pc:docMk/>
            <pc:sldMk cId="3603271494" sldId="2001"/>
            <ac:spMk id="4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3:39.136" v="110" actId="478"/>
          <ac:spMkLst>
            <pc:docMk/>
            <pc:sldMk cId="3603271494" sldId="2001"/>
            <ac:spMk id="5" creationId="{00000000-0000-0000-0000-000000000000}"/>
          </ac:spMkLst>
        </pc:spChg>
        <pc:spChg chg="mod">
          <ac:chgData name="지하람" userId="a5b6ff9c-712a-4625-8978-eefb6063f8ec" providerId="ADAL" clId="{9CE8F253-E855-44AE-9CBB-6ED304A882B1}" dt="2021-01-16T10:33:35.743" v="108" actId="1076"/>
          <ac:spMkLst>
            <pc:docMk/>
            <pc:sldMk cId="3603271494" sldId="2001"/>
            <ac:spMk id="7" creationId="{00000000-0000-0000-0000-000000000000}"/>
          </ac:spMkLst>
        </pc:spChg>
        <pc:spChg chg="mod">
          <ac:chgData name="지하람" userId="a5b6ff9c-712a-4625-8978-eefb6063f8ec" providerId="ADAL" clId="{9CE8F253-E855-44AE-9CBB-6ED304A882B1}" dt="2021-01-16T10:33:35.743" v="108" actId="1076"/>
          <ac:spMkLst>
            <pc:docMk/>
            <pc:sldMk cId="3603271494" sldId="2001"/>
            <ac:spMk id="9" creationId="{CC452375-5B80-4267-B433-7EA443A06C90}"/>
          </ac:spMkLst>
        </pc:spChg>
      </pc:sldChg>
      <pc:sldChg chg="modSp">
        <pc:chgData name="지하람" userId="a5b6ff9c-712a-4625-8978-eefb6063f8ec" providerId="ADAL" clId="{9CE8F253-E855-44AE-9CBB-6ED304A882B1}" dt="2021-01-16T10:30:43.250" v="77"/>
        <pc:sldMkLst>
          <pc:docMk/>
          <pc:sldMk cId="1097178430" sldId="2002"/>
        </pc:sldMkLst>
        <pc:spChg chg="mod">
          <ac:chgData name="지하람" userId="a5b6ff9c-712a-4625-8978-eefb6063f8ec" providerId="ADAL" clId="{9CE8F253-E855-44AE-9CBB-6ED304A882B1}" dt="2021-01-16T10:30:43.250" v="77"/>
          <ac:spMkLst>
            <pc:docMk/>
            <pc:sldMk cId="1097178430" sldId="2002"/>
            <ac:spMk id="8" creationId="{00000000-0000-0000-0000-000000000000}"/>
          </ac:spMkLst>
        </pc:spChg>
      </pc:sldChg>
      <pc:sldChg chg="addSp delSp modSp add">
        <pc:chgData name="지하람" userId="a5b6ff9c-712a-4625-8978-eefb6063f8ec" providerId="ADAL" clId="{9CE8F253-E855-44AE-9CBB-6ED304A882B1}" dt="2021-01-16T10:30:14.377" v="48" actId="478"/>
        <pc:sldMkLst>
          <pc:docMk/>
          <pc:sldMk cId="3891746256" sldId="2003"/>
        </pc:sldMkLst>
        <pc:spChg chg="del">
          <ac:chgData name="지하람" userId="a5b6ff9c-712a-4625-8978-eefb6063f8ec" providerId="ADAL" clId="{9CE8F253-E855-44AE-9CBB-6ED304A882B1}" dt="2021-01-16T10:30:06.824" v="44" actId="478"/>
          <ac:spMkLst>
            <pc:docMk/>
            <pc:sldMk cId="3891746256" sldId="2003"/>
            <ac:spMk id="3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0:11.713" v="47" actId="478"/>
          <ac:spMkLst>
            <pc:docMk/>
            <pc:sldMk cId="3891746256" sldId="2003"/>
            <ac:spMk id="4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0:14.377" v="48" actId="478"/>
          <ac:spMkLst>
            <pc:docMk/>
            <pc:sldMk cId="3891746256" sldId="2003"/>
            <ac:spMk id="5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29:11.462" v="4" actId="478"/>
          <ac:spMkLst>
            <pc:docMk/>
            <pc:sldMk cId="3891746256" sldId="2003"/>
            <ac:spMk id="6" creationId="{00000000-0000-0000-0000-000000000000}"/>
          </ac:spMkLst>
        </pc:spChg>
        <pc:spChg chg="mod">
          <ac:chgData name="지하람" userId="a5b6ff9c-712a-4625-8978-eefb6063f8ec" providerId="ADAL" clId="{9CE8F253-E855-44AE-9CBB-6ED304A882B1}" dt="2021-01-16T10:29:24.900" v="9" actId="207"/>
          <ac:spMkLst>
            <pc:docMk/>
            <pc:sldMk cId="3891746256" sldId="2003"/>
            <ac:spMk id="7" creationId="{00000000-0000-0000-0000-000000000000}"/>
          </ac:spMkLst>
        </pc:spChg>
        <pc:spChg chg="add mod">
          <ac:chgData name="지하람" userId="a5b6ff9c-712a-4625-8978-eefb6063f8ec" providerId="ADAL" clId="{9CE8F253-E855-44AE-9CBB-6ED304A882B1}" dt="2021-01-16T10:29:56.103" v="43" actId="1076"/>
          <ac:spMkLst>
            <pc:docMk/>
            <pc:sldMk cId="3891746256" sldId="2003"/>
            <ac:spMk id="11" creationId="{443226EF-66FB-425B-9636-BE31D758C7EB}"/>
          </ac:spMkLst>
        </pc:spChg>
        <pc:picChg chg="add del">
          <ac:chgData name="지하람" userId="a5b6ff9c-712a-4625-8978-eefb6063f8ec" providerId="ADAL" clId="{9CE8F253-E855-44AE-9CBB-6ED304A882B1}" dt="2021-01-16T10:29:10.413" v="3"/>
          <ac:picMkLst>
            <pc:docMk/>
            <pc:sldMk cId="3891746256" sldId="2003"/>
            <ac:picMk id="8" creationId="{958EE4D0-7786-4F69-BC40-A2E4F1E57FC6}"/>
          </ac:picMkLst>
        </pc:picChg>
        <pc:picChg chg="add del">
          <ac:chgData name="지하람" userId="a5b6ff9c-712a-4625-8978-eefb6063f8ec" providerId="ADAL" clId="{9CE8F253-E855-44AE-9CBB-6ED304A882B1}" dt="2021-01-16T10:29:16.400" v="6" actId="478"/>
          <ac:picMkLst>
            <pc:docMk/>
            <pc:sldMk cId="3891746256" sldId="2003"/>
            <ac:picMk id="9" creationId="{09BE1A43-17BE-4303-9CC3-E0F72FD9F29B}"/>
          </ac:picMkLst>
        </pc:picChg>
        <pc:picChg chg="add mod ord">
          <ac:chgData name="지하람" userId="a5b6ff9c-712a-4625-8978-eefb6063f8ec" providerId="ADAL" clId="{9CE8F253-E855-44AE-9CBB-6ED304A882B1}" dt="2021-01-16T10:30:09.036" v="46" actId="1076"/>
          <ac:picMkLst>
            <pc:docMk/>
            <pc:sldMk cId="3891746256" sldId="2003"/>
            <ac:picMk id="10" creationId="{3786C7E7-C834-41EC-BE33-EB9484CDBA76}"/>
          </ac:picMkLst>
        </pc:picChg>
      </pc:sldChg>
      <pc:sldChg chg="addSp delSp modSp add">
        <pc:chgData name="지하람" userId="a5b6ff9c-712a-4625-8978-eefb6063f8ec" providerId="ADAL" clId="{9CE8F253-E855-44AE-9CBB-6ED304A882B1}" dt="2021-01-16T10:30:30.188" v="67"/>
        <pc:sldMkLst>
          <pc:docMk/>
          <pc:sldMk cId="2480576206" sldId="2004"/>
        </pc:sldMkLst>
        <pc:spChg chg="del">
          <ac:chgData name="지하람" userId="a5b6ff9c-712a-4625-8978-eefb6063f8ec" providerId="ADAL" clId="{9CE8F253-E855-44AE-9CBB-6ED304A882B1}" dt="2021-01-16T10:30:23.267" v="50" actId="478"/>
          <ac:spMkLst>
            <pc:docMk/>
            <pc:sldMk cId="2480576206" sldId="2004"/>
            <ac:spMk id="2" creationId="{9F612069-7848-4B92-BB3C-9469ACF92585}"/>
          </ac:spMkLst>
        </pc:spChg>
        <pc:spChg chg="del">
          <ac:chgData name="지하람" userId="a5b6ff9c-712a-4625-8978-eefb6063f8ec" providerId="ADAL" clId="{9CE8F253-E855-44AE-9CBB-6ED304A882B1}" dt="2021-01-16T10:30:23.267" v="50" actId="478"/>
          <ac:spMkLst>
            <pc:docMk/>
            <pc:sldMk cId="2480576206" sldId="2004"/>
            <ac:spMk id="3" creationId="{95F55889-D445-4959-9707-6F7DCC8D1852}"/>
          </ac:spMkLst>
        </pc:spChg>
        <pc:spChg chg="add mod">
          <ac:chgData name="지하람" userId="a5b6ff9c-712a-4625-8978-eefb6063f8ec" providerId="ADAL" clId="{9CE8F253-E855-44AE-9CBB-6ED304A882B1}" dt="2021-01-16T10:30:30.188" v="67"/>
          <ac:spMkLst>
            <pc:docMk/>
            <pc:sldMk cId="2480576206" sldId="2004"/>
            <ac:spMk id="5" creationId="{E8514627-3E8F-461F-9DC5-45D200C058B2}"/>
          </ac:spMkLst>
        </pc:spChg>
        <pc:spChg chg="add mod">
          <ac:chgData name="지하람" userId="a5b6ff9c-712a-4625-8978-eefb6063f8ec" providerId="ADAL" clId="{9CE8F253-E855-44AE-9CBB-6ED304A882B1}" dt="2021-01-16T10:30:28.074" v="60"/>
          <ac:spMkLst>
            <pc:docMk/>
            <pc:sldMk cId="2480576206" sldId="2004"/>
            <ac:spMk id="6" creationId="{3D0C047C-6FB5-44F7-BF50-46DBCBF8508C}"/>
          </ac:spMkLst>
        </pc:spChg>
        <pc:picChg chg="add">
          <ac:chgData name="지하람" userId="a5b6ff9c-712a-4625-8978-eefb6063f8ec" providerId="ADAL" clId="{9CE8F253-E855-44AE-9CBB-6ED304A882B1}" dt="2021-01-16T10:30:23.574" v="51"/>
          <ac:picMkLst>
            <pc:docMk/>
            <pc:sldMk cId="2480576206" sldId="2004"/>
            <ac:picMk id="4" creationId="{F2DB02C6-15AD-485E-9781-9B9FB0DD5357}"/>
          </ac:picMkLst>
        </pc:picChg>
      </pc:sldChg>
      <pc:sldChg chg="addSp delSp modSp add ord">
        <pc:chgData name="지하람" userId="a5b6ff9c-712a-4625-8978-eefb6063f8ec" providerId="ADAL" clId="{9CE8F253-E855-44AE-9CBB-6ED304A882B1}" dt="2021-01-16T10:31:28.165" v="98" actId="1076"/>
        <pc:sldMkLst>
          <pc:docMk/>
          <pc:sldMk cId="3369612646" sldId="2005"/>
        </pc:sldMkLst>
        <pc:spChg chg="del">
          <ac:chgData name="지하람" userId="a5b6ff9c-712a-4625-8978-eefb6063f8ec" providerId="ADAL" clId="{9CE8F253-E855-44AE-9CBB-6ED304A882B1}" dt="2021-01-16T10:31:03.460" v="85" actId="478"/>
          <ac:spMkLst>
            <pc:docMk/>
            <pc:sldMk cId="3369612646" sldId="2005"/>
            <ac:spMk id="3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1:01.410" v="83" actId="478"/>
          <ac:spMkLst>
            <pc:docMk/>
            <pc:sldMk cId="3369612646" sldId="2005"/>
            <ac:spMk id="4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1:02.530" v="84" actId="478"/>
          <ac:spMkLst>
            <pc:docMk/>
            <pc:sldMk cId="3369612646" sldId="2005"/>
            <ac:spMk id="5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0:57.309" v="81" actId="478"/>
          <ac:spMkLst>
            <pc:docMk/>
            <pc:sldMk cId="3369612646" sldId="2005"/>
            <ac:spMk id="7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0:58.965" v="82" actId="478"/>
          <ac:spMkLst>
            <pc:docMk/>
            <pc:sldMk cId="3369612646" sldId="2005"/>
            <ac:spMk id="9" creationId="{CC452375-5B80-4267-B433-7EA443A06C90}"/>
          </ac:spMkLst>
        </pc:spChg>
        <pc:spChg chg="add mod">
          <ac:chgData name="지하람" userId="a5b6ff9c-712a-4625-8978-eefb6063f8ec" providerId="ADAL" clId="{9CE8F253-E855-44AE-9CBB-6ED304A882B1}" dt="2021-01-16T10:31:28.165" v="98" actId="1076"/>
          <ac:spMkLst>
            <pc:docMk/>
            <pc:sldMk cId="3369612646" sldId="2005"/>
            <ac:spMk id="10" creationId="{D1130E8E-C5E7-4099-AC32-B2FCCD830F10}"/>
          </ac:spMkLst>
        </pc:spChg>
        <pc:spChg chg="add mod">
          <ac:chgData name="지하람" userId="a5b6ff9c-712a-4625-8978-eefb6063f8ec" providerId="ADAL" clId="{9CE8F253-E855-44AE-9CBB-6ED304A882B1}" dt="2021-01-16T10:31:23.721" v="97" actId="404"/>
          <ac:spMkLst>
            <pc:docMk/>
            <pc:sldMk cId="3369612646" sldId="2005"/>
            <ac:spMk id="11" creationId="{BBD22F85-2E4D-47CD-92FD-2C2D6627542B}"/>
          </ac:spMkLst>
        </pc:spChg>
      </pc:sldChg>
      <pc:sldChg chg="addSp modSp add">
        <pc:chgData name="지하람" userId="a5b6ff9c-712a-4625-8978-eefb6063f8ec" providerId="ADAL" clId="{9CE8F253-E855-44AE-9CBB-6ED304A882B1}" dt="2021-01-16T10:32:44.912" v="106" actId="14100"/>
        <pc:sldMkLst>
          <pc:docMk/>
          <pc:sldMk cId="333286704" sldId="2006"/>
        </pc:sldMkLst>
        <pc:spChg chg="add">
          <ac:chgData name="지하람" userId="a5b6ff9c-712a-4625-8978-eefb6063f8ec" providerId="ADAL" clId="{9CE8F253-E855-44AE-9CBB-6ED304A882B1}" dt="2021-01-16T10:32:40.392" v="105"/>
          <ac:spMkLst>
            <pc:docMk/>
            <pc:sldMk cId="333286704" sldId="2006"/>
            <ac:spMk id="3" creationId="{2503916C-71CC-48CC-803E-428326D589EF}"/>
          </ac:spMkLst>
        </pc:spChg>
        <pc:spChg chg="add">
          <ac:chgData name="지하람" userId="a5b6ff9c-712a-4625-8978-eefb6063f8ec" providerId="ADAL" clId="{9CE8F253-E855-44AE-9CBB-6ED304A882B1}" dt="2021-01-16T10:32:40.392" v="105"/>
          <ac:spMkLst>
            <pc:docMk/>
            <pc:sldMk cId="333286704" sldId="2006"/>
            <ac:spMk id="5" creationId="{4E0C5DDF-9760-4958-B3E7-7CC7D6BF547B}"/>
          </ac:spMkLst>
        </pc:spChg>
        <pc:picChg chg="mod">
          <ac:chgData name="지하람" userId="a5b6ff9c-712a-4625-8978-eefb6063f8ec" providerId="ADAL" clId="{9CE8F253-E855-44AE-9CBB-6ED304A882B1}" dt="2021-01-16T10:32:44.912" v="106" actId="14100"/>
          <ac:picMkLst>
            <pc:docMk/>
            <pc:sldMk cId="333286704" sldId="2006"/>
            <ac:picMk id="4" creationId="{00000000-0000-0000-0000-000000000000}"/>
          </ac:picMkLst>
        </pc:picChg>
      </pc:sldChg>
    </pc:docChg>
  </pc:docChgLst>
  <pc:docChgLst>
    <pc:chgData name="지하람" userId="a5b6ff9c-712a-4625-8978-eefb6063f8ec" providerId="ADAL" clId="{5BE70633-DA5D-4D29-AE99-3BD33ECB9758}"/>
    <pc:docChg chg="delSld modSld">
      <pc:chgData name="지하람" userId="a5b6ff9c-712a-4625-8978-eefb6063f8ec" providerId="ADAL" clId="{5BE70633-DA5D-4D29-AE99-3BD33ECB9758}" dt="2021-01-21T02:07:18.863" v="18" actId="47"/>
      <pc:docMkLst>
        <pc:docMk/>
      </pc:docMkLst>
      <pc:sldChg chg="del">
        <pc:chgData name="지하람" userId="a5b6ff9c-712a-4625-8978-eefb6063f8ec" providerId="ADAL" clId="{5BE70633-DA5D-4D29-AE99-3BD33ECB9758}" dt="2021-01-21T02:07:09.760" v="15" actId="47"/>
        <pc:sldMkLst>
          <pc:docMk/>
          <pc:sldMk cId="3181523532" sldId="1608"/>
        </pc:sldMkLst>
      </pc:sldChg>
      <pc:sldChg chg="del">
        <pc:chgData name="지하람" userId="a5b6ff9c-712a-4625-8978-eefb6063f8ec" providerId="ADAL" clId="{5BE70633-DA5D-4D29-AE99-3BD33ECB9758}" dt="2021-01-21T02:07:16.230" v="16" actId="47"/>
        <pc:sldMkLst>
          <pc:docMk/>
          <pc:sldMk cId="3246069514" sldId="1696"/>
        </pc:sldMkLst>
      </pc:sldChg>
      <pc:sldChg chg="del">
        <pc:chgData name="지하람" userId="a5b6ff9c-712a-4625-8978-eefb6063f8ec" providerId="ADAL" clId="{5BE70633-DA5D-4D29-AE99-3BD33ECB9758}" dt="2021-01-21T02:07:16.817" v="17" actId="47"/>
        <pc:sldMkLst>
          <pc:docMk/>
          <pc:sldMk cId="466161448" sldId="1697"/>
        </pc:sldMkLst>
      </pc:sldChg>
      <pc:sldChg chg="del">
        <pc:chgData name="지하람" userId="a5b6ff9c-712a-4625-8978-eefb6063f8ec" providerId="ADAL" clId="{5BE70633-DA5D-4D29-AE99-3BD33ECB9758}" dt="2021-01-21T02:06:34.640" v="8" actId="47"/>
        <pc:sldMkLst>
          <pc:docMk/>
          <pc:sldMk cId="773473550" sldId="1761"/>
        </pc:sldMkLst>
      </pc:sldChg>
      <pc:sldChg chg="del">
        <pc:chgData name="지하람" userId="a5b6ff9c-712a-4625-8978-eefb6063f8ec" providerId="ADAL" clId="{5BE70633-DA5D-4D29-AE99-3BD33ECB9758}" dt="2021-01-21T02:06:55.737" v="13" actId="47"/>
        <pc:sldMkLst>
          <pc:docMk/>
          <pc:sldMk cId="2421175512" sldId="1846"/>
        </pc:sldMkLst>
      </pc:sldChg>
      <pc:sldChg chg="del">
        <pc:chgData name="지하람" userId="a5b6ff9c-712a-4625-8978-eefb6063f8ec" providerId="ADAL" clId="{5BE70633-DA5D-4D29-AE99-3BD33ECB9758}" dt="2021-01-21T02:06:51.011" v="10" actId="47"/>
        <pc:sldMkLst>
          <pc:docMk/>
          <pc:sldMk cId="4277784420" sldId="1847"/>
        </pc:sldMkLst>
      </pc:sldChg>
      <pc:sldChg chg="del">
        <pc:chgData name="지하람" userId="a5b6ff9c-712a-4625-8978-eefb6063f8ec" providerId="ADAL" clId="{5BE70633-DA5D-4D29-AE99-3BD33ECB9758}" dt="2021-01-21T02:06:52.931" v="11" actId="47"/>
        <pc:sldMkLst>
          <pc:docMk/>
          <pc:sldMk cId="3854288179" sldId="1848"/>
        </pc:sldMkLst>
      </pc:sldChg>
      <pc:sldChg chg="del">
        <pc:chgData name="지하람" userId="a5b6ff9c-712a-4625-8978-eefb6063f8ec" providerId="ADAL" clId="{5BE70633-DA5D-4D29-AE99-3BD33ECB9758}" dt="2021-01-21T02:06:54.158" v="12" actId="47"/>
        <pc:sldMkLst>
          <pc:docMk/>
          <pc:sldMk cId="2238418272" sldId="1863"/>
        </pc:sldMkLst>
      </pc:sldChg>
      <pc:sldChg chg="del">
        <pc:chgData name="지하람" userId="a5b6ff9c-712a-4625-8978-eefb6063f8ec" providerId="ADAL" clId="{5BE70633-DA5D-4D29-AE99-3BD33ECB9758}" dt="2021-01-21T02:06:57.727" v="14" actId="47"/>
        <pc:sldMkLst>
          <pc:docMk/>
          <pc:sldMk cId="2448457804" sldId="1867"/>
        </pc:sldMkLst>
      </pc:sldChg>
      <pc:sldChg chg="del">
        <pc:chgData name="지하람" userId="a5b6ff9c-712a-4625-8978-eefb6063f8ec" providerId="ADAL" clId="{5BE70633-DA5D-4D29-AE99-3BD33ECB9758}" dt="2021-01-21T02:06:34.640" v="8" actId="47"/>
        <pc:sldMkLst>
          <pc:docMk/>
          <pc:sldMk cId="1405852849" sldId="1976"/>
        </pc:sldMkLst>
      </pc:sldChg>
      <pc:sldChg chg="del">
        <pc:chgData name="지하람" userId="a5b6ff9c-712a-4625-8978-eefb6063f8ec" providerId="ADAL" clId="{5BE70633-DA5D-4D29-AE99-3BD33ECB9758}" dt="2021-01-21T02:06:37.991" v="9" actId="47"/>
        <pc:sldMkLst>
          <pc:docMk/>
          <pc:sldMk cId="3308742441" sldId="1977"/>
        </pc:sldMkLst>
      </pc:sldChg>
      <pc:sldChg chg="del">
        <pc:chgData name="지하람" userId="a5b6ff9c-712a-4625-8978-eefb6063f8ec" providerId="ADAL" clId="{5BE70633-DA5D-4D29-AE99-3BD33ECB9758}" dt="2021-01-21T02:06:34.640" v="8" actId="47"/>
        <pc:sldMkLst>
          <pc:docMk/>
          <pc:sldMk cId="401104931" sldId="1997"/>
        </pc:sldMkLst>
      </pc:sldChg>
      <pc:sldChg chg="modSp mod">
        <pc:chgData name="지하람" userId="a5b6ff9c-712a-4625-8978-eefb6063f8ec" providerId="ADAL" clId="{5BE70633-DA5D-4D29-AE99-3BD33ECB9758}" dt="2021-01-21T02:06:28.170" v="7" actId="1076"/>
        <pc:sldMkLst>
          <pc:docMk/>
          <pc:sldMk cId="4108459635" sldId="1998"/>
        </pc:sldMkLst>
        <pc:spChg chg="mod">
          <ac:chgData name="지하람" userId="a5b6ff9c-712a-4625-8978-eefb6063f8ec" providerId="ADAL" clId="{5BE70633-DA5D-4D29-AE99-3BD33ECB9758}" dt="2021-01-21T02:06:28.170" v="7" actId="1076"/>
          <ac:spMkLst>
            <pc:docMk/>
            <pc:sldMk cId="4108459635" sldId="1998"/>
            <ac:spMk id="2" creationId="{1D549BC5-55F7-4640-9D7F-ED52D7C20B94}"/>
          </ac:spMkLst>
        </pc:spChg>
        <pc:spChg chg="mod">
          <ac:chgData name="지하람" userId="a5b6ff9c-712a-4625-8978-eefb6063f8ec" providerId="ADAL" clId="{5BE70633-DA5D-4D29-AE99-3BD33ECB9758}" dt="2021-01-21T02:06:23.086" v="6" actId="403"/>
          <ac:spMkLst>
            <pc:docMk/>
            <pc:sldMk cId="4108459635" sldId="1998"/>
            <ac:spMk id="3" creationId="{BE644366-9A3B-4ECC-A5E8-625A37F3438B}"/>
          </ac:spMkLst>
        </pc:spChg>
      </pc:sldChg>
      <pc:sldChg chg="del">
        <pc:chgData name="지하람" userId="a5b6ff9c-712a-4625-8978-eefb6063f8ec" providerId="ADAL" clId="{5BE70633-DA5D-4D29-AE99-3BD33ECB9758}" dt="2021-01-21T02:06:34.640" v="8" actId="47"/>
        <pc:sldMkLst>
          <pc:docMk/>
          <pc:sldMk cId="3530424696" sldId="1999"/>
        </pc:sldMkLst>
      </pc:sldChg>
      <pc:sldChg chg="del">
        <pc:chgData name="지하람" userId="a5b6ff9c-712a-4625-8978-eefb6063f8ec" providerId="ADAL" clId="{5BE70633-DA5D-4D29-AE99-3BD33ECB9758}" dt="2021-01-21T02:07:18.863" v="18" actId="47"/>
        <pc:sldMkLst>
          <pc:docMk/>
          <pc:sldMk cId="1343125474" sldId="2000"/>
        </pc:sldMkLst>
      </pc:sldChg>
    </pc:docChg>
  </pc:docChgLst>
  <pc:docChgLst>
    <pc:chgData name="지하람" userId="a5b6ff9c-712a-4625-8978-eefb6063f8ec" providerId="ADAL" clId="{F8C9F15F-B43D-4A26-866B-C143944A9A39}"/>
    <pc:docChg chg="undo addSld modSld">
      <pc:chgData name="지하람" userId="a5b6ff9c-712a-4625-8978-eefb6063f8ec" providerId="ADAL" clId="{F8C9F15F-B43D-4A26-866B-C143944A9A39}" dt="2021-01-16T02:53:24.264" v="93"/>
      <pc:docMkLst>
        <pc:docMk/>
      </pc:docMkLst>
      <pc:sldChg chg="modSp">
        <pc:chgData name="지하람" userId="a5b6ff9c-712a-4625-8978-eefb6063f8ec" providerId="ADAL" clId="{F8C9F15F-B43D-4A26-866B-C143944A9A39}" dt="2021-01-16T02:03:14.876" v="2" actId="692"/>
        <pc:sldMkLst>
          <pc:docMk/>
          <pc:sldMk cId="2378563788" sldId="1946"/>
        </pc:sldMkLst>
        <pc:spChg chg="mod">
          <ac:chgData name="지하람" userId="a5b6ff9c-712a-4625-8978-eefb6063f8ec" providerId="ADAL" clId="{F8C9F15F-B43D-4A26-866B-C143944A9A39}" dt="2021-01-16T02:03:14.876" v="2" actId="692"/>
          <ac:spMkLst>
            <pc:docMk/>
            <pc:sldMk cId="2378563788" sldId="1946"/>
            <ac:spMk id="8" creationId="{D3FA0CB5-5E24-4931-AD15-614D32B23ED6}"/>
          </ac:spMkLst>
        </pc:spChg>
      </pc:sldChg>
      <pc:sldChg chg="modSp">
        <pc:chgData name="지하람" userId="a5b6ff9c-712a-4625-8978-eefb6063f8ec" providerId="ADAL" clId="{F8C9F15F-B43D-4A26-866B-C143944A9A39}" dt="2021-01-16T02:19:27.714" v="5" actId="207"/>
        <pc:sldMkLst>
          <pc:docMk/>
          <pc:sldMk cId="2022423798" sldId="1955"/>
        </pc:sldMkLst>
        <pc:spChg chg="mod">
          <ac:chgData name="지하람" userId="a5b6ff9c-712a-4625-8978-eefb6063f8ec" providerId="ADAL" clId="{F8C9F15F-B43D-4A26-866B-C143944A9A39}" dt="2021-01-16T02:19:27.714" v="5" actId="207"/>
          <ac:spMkLst>
            <pc:docMk/>
            <pc:sldMk cId="2022423798" sldId="1955"/>
            <ac:spMk id="8" creationId="{D3FA0CB5-5E24-4931-AD15-614D32B23ED6}"/>
          </ac:spMkLst>
        </pc:spChg>
      </pc:sldChg>
      <pc:sldChg chg="addSp modSp add modTransition">
        <pc:chgData name="지하람" userId="a5b6ff9c-712a-4625-8978-eefb6063f8ec" providerId="ADAL" clId="{F8C9F15F-B43D-4A26-866B-C143944A9A39}" dt="2021-01-16T02:53:24.264" v="93"/>
        <pc:sldMkLst>
          <pc:docMk/>
          <pc:sldMk cId="29824341" sldId="1975"/>
        </pc:sldMkLst>
        <pc:spChg chg="mod">
          <ac:chgData name="지하람" userId="a5b6ff9c-712a-4625-8978-eefb6063f8ec" providerId="ADAL" clId="{F8C9F15F-B43D-4A26-866B-C143944A9A39}" dt="2021-01-16T02:52:46.319" v="92" actId="20577"/>
          <ac:spMkLst>
            <pc:docMk/>
            <pc:sldMk cId="29824341" sldId="1975"/>
            <ac:spMk id="5124" creationId="{00000000-0000-0000-0000-000000000000}"/>
          </ac:spMkLst>
        </pc:spChg>
        <pc:picChg chg="add mod ord">
          <ac:chgData name="지하람" userId="a5b6ff9c-712a-4625-8978-eefb6063f8ec" providerId="ADAL" clId="{F8C9F15F-B43D-4A26-866B-C143944A9A39}" dt="2021-01-16T02:50:12.357" v="45" actId="1036"/>
          <ac:picMkLst>
            <pc:docMk/>
            <pc:sldMk cId="29824341" sldId="1975"/>
            <ac:picMk id="3" creationId="{26749CA9-90AB-4298-9C62-4847B27DAABA}"/>
          </ac:picMkLst>
        </pc:picChg>
        <pc:picChg chg="mod">
          <ac:chgData name="지하람" userId="a5b6ff9c-712a-4625-8978-eefb6063f8ec" providerId="ADAL" clId="{F8C9F15F-B43D-4A26-866B-C143944A9A39}" dt="2021-01-16T02:52:05.297" v="62" actId="14100"/>
          <ac:picMkLst>
            <pc:docMk/>
            <pc:sldMk cId="29824341" sldId="1975"/>
            <ac:picMk id="5123" creationId="{00000000-0000-0000-0000-000000000000}"/>
          </ac:picMkLst>
        </pc:picChg>
      </pc:sldChg>
    </pc:docChg>
  </pc:docChgLst>
  <pc:docChgLst>
    <pc:chgData name="지하람" userId="a5b6ff9c-712a-4625-8978-eefb6063f8ec" providerId="ADAL" clId="{2FD1D268-6FB0-4876-B34A-CD800347AB10}"/>
    <pc:docChg chg="modSld">
      <pc:chgData name="지하람" userId="a5b6ff9c-712a-4625-8978-eefb6063f8ec" providerId="ADAL" clId="{2FD1D268-6FB0-4876-B34A-CD800347AB10}" dt="2021-01-17T00:36:45.187" v="35"/>
      <pc:docMkLst>
        <pc:docMk/>
      </pc:docMkLst>
      <pc:sldChg chg="modSp">
        <pc:chgData name="지하람" userId="a5b6ff9c-712a-4625-8978-eefb6063f8ec" providerId="ADAL" clId="{2FD1D268-6FB0-4876-B34A-CD800347AB10}" dt="2021-01-17T00:36:45.187" v="35"/>
        <pc:sldMkLst>
          <pc:docMk/>
          <pc:sldMk cId="3658781652" sldId="1916"/>
        </pc:sldMkLst>
        <pc:spChg chg="mod">
          <ac:chgData name="지하람" userId="a5b6ff9c-712a-4625-8978-eefb6063f8ec" providerId="ADAL" clId="{2FD1D268-6FB0-4876-B34A-CD800347AB10}" dt="2021-01-17T00:36:45.187" v="35"/>
          <ac:spMkLst>
            <pc:docMk/>
            <pc:sldMk cId="3658781652" sldId="1916"/>
            <ac:spMk id="10" creationId="{C227FD34-833F-4F8C-BA42-AD653AFC80F5}"/>
          </ac:spMkLst>
        </pc:spChg>
      </pc:sldChg>
      <pc:sldChg chg="addSp modSp">
        <pc:chgData name="지하람" userId="a5b6ff9c-712a-4625-8978-eefb6063f8ec" providerId="ADAL" clId="{2FD1D268-6FB0-4876-B34A-CD800347AB10}" dt="2021-01-16T23:37:53.884" v="32" actId="113"/>
        <pc:sldMkLst>
          <pc:docMk/>
          <pc:sldMk cId="4108459635" sldId="1998"/>
        </pc:sldMkLst>
        <pc:spChg chg="add mod">
          <ac:chgData name="지하람" userId="a5b6ff9c-712a-4625-8978-eefb6063f8ec" providerId="ADAL" clId="{2FD1D268-6FB0-4876-B34A-CD800347AB10}" dt="2021-01-16T23:37:15.338" v="5" actId="14100"/>
          <ac:spMkLst>
            <pc:docMk/>
            <pc:sldMk cId="4108459635" sldId="1998"/>
            <ac:spMk id="2" creationId="{1D549BC5-55F7-4640-9D7F-ED52D7C20B94}"/>
          </ac:spMkLst>
        </pc:spChg>
        <pc:spChg chg="add mod">
          <ac:chgData name="지하람" userId="a5b6ff9c-712a-4625-8978-eefb6063f8ec" providerId="ADAL" clId="{2FD1D268-6FB0-4876-B34A-CD800347AB10}" dt="2021-01-16T23:37:53.884" v="32" actId="113"/>
          <ac:spMkLst>
            <pc:docMk/>
            <pc:sldMk cId="4108459635" sldId="1998"/>
            <ac:spMk id="3" creationId="{BE644366-9A3B-4ECC-A5E8-625A37F3438B}"/>
          </ac:spMkLst>
        </pc:spChg>
      </pc:sldChg>
    </pc:docChg>
  </pc:docChgLst>
  <pc:docChgLst>
    <pc:chgData name="지하람" userId="a5b6ff9c-712a-4625-8978-eefb6063f8ec" providerId="ADAL" clId="{84C8B0EA-4FED-4E3E-AF0A-7D565B5EFF78}"/>
    <pc:docChg chg="custSel addSld modSld sldOrd">
      <pc:chgData name="지하람" userId="a5b6ff9c-712a-4625-8978-eefb6063f8ec" providerId="ADAL" clId="{84C8B0EA-4FED-4E3E-AF0A-7D565B5EFF78}" dt="2021-01-15T14:26:40.602" v="1032"/>
      <pc:docMkLst>
        <pc:docMk/>
      </pc:docMkLst>
      <pc:sldChg chg="modSp">
        <pc:chgData name="지하람" userId="a5b6ff9c-712a-4625-8978-eefb6063f8ec" providerId="ADAL" clId="{84C8B0EA-4FED-4E3E-AF0A-7D565B5EFF78}" dt="2021-01-15T14:23:27.127" v="660" actId="20577"/>
        <pc:sldMkLst>
          <pc:docMk/>
          <pc:sldMk cId="0" sldId="1056"/>
        </pc:sldMkLst>
        <pc:spChg chg="mod">
          <ac:chgData name="지하람" userId="a5b6ff9c-712a-4625-8978-eefb6063f8ec" providerId="ADAL" clId="{84C8B0EA-4FED-4E3E-AF0A-7D565B5EFF78}" dt="2021-01-15T14:23:04.049" v="622" actId="20577"/>
          <ac:spMkLst>
            <pc:docMk/>
            <pc:sldMk cId="0" sldId="1056"/>
            <ac:spMk id="5" creationId="{00000000-0000-0000-0000-000000000000}"/>
          </ac:spMkLst>
        </pc:spChg>
        <pc:spChg chg="mod">
          <ac:chgData name="지하람" userId="a5b6ff9c-712a-4625-8978-eefb6063f8ec" providerId="ADAL" clId="{84C8B0EA-4FED-4E3E-AF0A-7D565B5EFF78}" dt="2021-01-15T14:23:27.127" v="660" actId="20577"/>
          <ac:spMkLst>
            <pc:docMk/>
            <pc:sldMk cId="0" sldId="1056"/>
            <ac:spMk id="7" creationId="{00000000-0000-0000-0000-000000000000}"/>
          </ac:spMkLst>
        </pc:spChg>
      </pc:sldChg>
      <pc:sldChg chg="modSp">
        <pc:chgData name="지하람" userId="a5b6ff9c-712a-4625-8978-eefb6063f8ec" providerId="ADAL" clId="{84C8B0EA-4FED-4E3E-AF0A-7D565B5EFF78}" dt="2021-01-15T14:26:02.464" v="1002"/>
        <pc:sldMkLst>
          <pc:docMk/>
          <pc:sldMk cId="2421175512" sldId="1846"/>
        </pc:sldMkLst>
        <pc:spChg chg="mod">
          <ac:chgData name="지하람" userId="a5b6ff9c-712a-4625-8978-eefb6063f8ec" providerId="ADAL" clId="{84C8B0EA-4FED-4E3E-AF0A-7D565B5EFF78}" dt="2021-01-15T14:26:02.464" v="1002"/>
          <ac:spMkLst>
            <pc:docMk/>
            <pc:sldMk cId="2421175512" sldId="1846"/>
            <ac:spMk id="6" creationId="{00000000-0000-0000-0000-000000000000}"/>
          </ac:spMkLst>
        </pc:spChg>
      </pc:sldChg>
      <pc:sldChg chg="modSp">
        <pc:chgData name="지하람" userId="a5b6ff9c-712a-4625-8978-eefb6063f8ec" providerId="ADAL" clId="{84C8B0EA-4FED-4E3E-AF0A-7D565B5EFF78}" dt="2021-01-15T14:24:15.321" v="687"/>
        <pc:sldMkLst>
          <pc:docMk/>
          <pc:sldMk cId="4277784420" sldId="1847"/>
        </pc:sldMkLst>
        <pc:spChg chg="mod">
          <ac:chgData name="지하람" userId="a5b6ff9c-712a-4625-8978-eefb6063f8ec" providerId="ADAL" clId="{84C8B0EA-4FED-4E3E-AF0A-7D565B5EFF78}" dt="2021-01-15T14:24:15.321" v="687"/>
          <ac:spMkLst>
            <pc:docMk/>
            <pc:sldMk cId="4277784420" sldId="1847"/>
            <ac:spMk id="6" creationId="{00000000-0000-0000-0000-000000000000}"/>
          </ac:spMkLst>
        </pc:spChg>
      </pc:sldChg>
      <pc:sldChg chg="modSp">
        <pc:chgData name="지하람" userId="a5b6ff9c-712a-4625-8978-eefb6063f8ec" providerId="ADAL" clId="{84C8B0EA-4FED-4E3E-AF0A-7D565B5EFF78}" dt="2021-01-15T14:24:24.851" v="700" actId="6549"/>
        <pc:sldMkLst>
          <pc:docMk/>
          <pc:sldMk cId="3854288179" sldId="1848"/>
        </pc:sldMkLst>
        <pc:spChg chg="mod">
          <ac:chgData name="지하람" userId="a5b6ff9c-712a-4625-8978-eefb6063f8ec" providerId="ADAL" clId="{84C8B0EA-4FED-4E3E-AF0A-7D565B5EFF78}" dt="2021-01-15T14:24:24.851" v="700" actId="6549"/>
          <ac:spMkLst>
            <pc:docMk/>
            <pc:sldMk cId="3854288179" sldId="1848"/>
            <ac:spMk id="6" creationId="{00000000-0000-0000-0000-000000000000}"/>
          </ac:spMkLst>
        </pc:spChg>
      </pc:sldChg>
      <pc:sldChg chg="modSp">
        <pc:chgData name="지하람" userId="a5b6ff9c-712a-4625-8978-eefb6063f8ec" providerId="ADAL" clId="{84C8B0EA-4FED-4E3E-AF0A-7D565B5EFF78}" dt="2021-01-15T14:25:45.682" v="981" actId="20577"/>
        <pc:sldMkLst>
          <pc:docMk/>
          <pc:sldMk cId="2238418272" sldId="1863"/>
        </pc:sldMkLst>
        <pc:spChg chg="mod">
          <ac:chgData name="지하람" userId="a5b6ff9c-712a-4625-8978-eefb6063f8ec" providerId="ADAL" clId="{84C8B0EA-4FED-4E3E-AF0A-7D565B5EFF78}" dt="2021-01-15T14:25:45.682" v="981" actId="20577"/>
          <ac:spMkLst>
            <pc:docMk/>
            <pc:sldMk cId="2238418272" sldId="1863"/>
            <ac:spMk id="8" creationId="{00000000-0000-0000-0000-000000000000}"/>
          </ac:spMkLst>
        </pc:spChg>
      </pc:sldChg>
      <pc:sldChg chg="modSp">
        <pc:chgData name="지하람" userId="a5b6ff9c-712a-4625-8978-eefb6063f8ec" providerId="ADAL" clId="{84C8B0EA-4FED-4E3E-AF0A-7D565B5EFF78}" dt="2021-01-15T14:26:40.602" v="1032"/>
        <pc:sldMkLst>
          <pc:docMk/>
          <pc:sldMk cId="2448457804" sldId="1867"/>
        </pc:sldMkLst>
        <pc:spChg chg="mod">
          <ac:chgData name="지하람" userId="a5b6ff9c-712a-4625-8978-eefb6063f8ec" providerId="ADAL" clId="{84C8B0EA-4FED-4E3E-AF0A-7D565B5EFF78}" dt="2021-01-15T14:26:40.602" v="1032"/>
          <ac:spMkLst>
            <pc:docMk/>
            <pc:sldMk cId="2448457804" sldId="1867"/>
            <ac:spMk id="6" creationId="{00000000-0000-0000-0000-000000000000}"/>
          </ac:spMkLst>
        </pc:spChg>
      </pc:sldChg>
      <pc:sldChg chg="modSp setBg">
        <pc:chgData name="지하람" userId="a5b6ff9c-712a-4625-8978-eefb6063f8ec" providerId="ADAL" clId="{84C8B0EA-4FED-4E3E-AF0A-7D565B5EFF78}" dt="2021-01-15T14:23:39.126" v="665"/>
        <pc:sldMkLst>
          <pc:docMk/>
          <pc:sldMk cId="640796325" sldId="1920"/>
        </pc:sldMkLst>
        <pc:spChg chg="mod">
          <ac:chgData name="지하람" userId="a5b6ff9c-712a-4625-8978-eefb6063f8ec" providerId="ADAL" clId="{84C8B0EA-4FED-4E3E-AF0A-7D565B5EFF78}" dt="2021-01-15T14:23:33.922" v="661" actId="207"/>
          <ac:spMkLst>
            <pc:docMk/>
            <pc:sldMk cId="640796325" sldId="1920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3:35.113" v="662" actId="207"/>
          <ac:spMkLst>
            <pc:docMk/>
            <pc:sldMk cId="640796325" sldId="1920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3:37.055" v="664" actId="207"/>
          <ac:spMkLst>
            <pc:docMk/>
            <pc:sldMk cId="640796325" sldId="1920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6:13.611" v="1007" actId="207"/>
        <pc:sldMkLst>
          <pc:docMk/>
          <pc:sldMk cId="2082487818" sldId="1935"/>
        </pc:sldMkLst>
        <pc:spChg chg="mod">
          <ac:chgData name="지하람" userId="a5b6ff9c-712a-4625-8978-eefb6063f8ec" providerId="ADAL" clId="{84C8B0EA-4FED-4E3E-AF0A-7D565B5EFF78}" dt="2021-01-15T14:26:12.417" v="1004" actId="207"/>
          <ac:spMkLst>
            <pc:docMk/>
            <pc:sldMk cId="2082487818" sldId="1935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6:12.736" v="1005" actId="207"/>
          <ac:spMkLst>
            <pc:docMk/>
            <pc:sldMk cId="2082487818" sldId="1935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6:13.275" v="1006" actId="207"/>
          <ac:spMkLst>
            <pc:docMk/>
            <pc:sldMk cId="2082487818" sldId="1935"/>
            <ac:spMk id="8" creationId="{D3FA0CB5-5E24-4931-AD15-614D32B23ED6}"/>
          </ac:spMkLst>
        </pc:spChg>
        <pc:spChg chg="mod">
          <ac:chgData name="지하람" userId="a5b6ff9c-712a-4625-8978-eefb6063f8ec" providerId="ADAL" clId="{84C8B0EA-4FED-4E3E-AF0A-7D565B5EFF78}" dt="2021-01-15T14:26:13.611" v="1007" actId="207"/>
          <ac:spMkLst>
            <pc:docMk/>
            <pc:sldMk cId="2082487818" sldId="1935"/>
            <ac:spMk id="9" creationId="{FD8D8DA5-8A5F-4AFC-83D6-8D4908912967}"/>
          </ac:spMkLst>
        </pc:spChg>
      </pc:sldChg>
      <pc:sldChg chg="modSp setBg">
        <pc:chgData name="지하람" userId="a5b6ff9c-712a-4625-8978-eefb6063f8ec" providerId="ADAL" clId="{84C8B0EA-4FED-4E3E-AF0A-7D565B5EFF78}" dt="2021-01-15T14:26:19.504" v="1013" actId="207"/>
        <pc:sldMkLst>
          <pc:docMk/>
          <pc:sldMk cId="592247204" sldId="1936"/>
        </pc:sldMkLst>
        <pc:spChg chg="mod">
          <ac:chgData name="지하람" userId="a5b6ff9c-712a-4625-8978-eefb6063f8ec" providerId="ADAL" clId="{84C8B0EA-4FED-4E3E-AF0A-7D565B5EFF78}" dt="2021-01-15T14:26:18.903" v="1012" actId="207"/>
          <ac:spMkLst>
            <pc:docMk/>
            <pc:sldMk cId="592247204" sldId="1936"/>
            <ac:spMk id="5" creationId="{2981DE96-8A47-4FC9-A537-BDECC63E5688}"/>
          </ac:spMkLst>
        </pc:spChg>
        <pc:spChg chg="mod">
          <ac:chgData name="지하람" userId="a5b6ff9c-712a-4625-8978-eefb6063f8ec" providerId="ADAL" clId="{84C8B0EA-4FED-4E3E-AF0A-7D565B5EFF78}" dt="2021-01-15T14:26:19.504" v="1013" actId="207"/>
          <ac:spMkLst>
            <pc:docMk/>
            <pc:sldMk cId="592247204" sldId="1936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6:18.411" v="1010" actId="207"/>
          <ac:spMkLst>
            <pc:docMk/>
            <pc:sldMk cId="592247204" sldId="1936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6:18.659" v="1011" actId="207"/>
          <ac:spMkLst>
            <pc:docMk/>
            <pc:sldMk cId="592247204" sldId="1936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6:26.478" v="1018"/>
        <pc:sldMkLst>
          <pc:docMk/>
          <pc:sldMk cId="2241063131" sldId="1937"/>
        </pc:sldMkLst>
        <pc:spChg chg="mod">
          <ac:chgData name="지하람" userId="a5b6ff9c-712a-4625-8978-eefb6063f8ec" providerId="ADAL" clId="{84C8B0EA-4FED-4E3E-AF0A-7D565B5EFF78}" dt="2021-01-15T14:26:24.237" v="1017" actId="207"/>
          <ac:spMkLst>
            <pc:docMk/>
            <pc:sldMk cId="2241063131" sldId="1937"/>
            <ac:spMk id="5" creationId="{58867A67-89F1-4C54-B436-A7117E31672B}"/>
          </ac:spMkLst>
        </pc:spChg>
        <pc:spChg chg="mod">
          <ac:chgData name="지하람" userId="a5b6ff9c-712a-4625-8978-eefb6063f8ec" providerId="ADAL" clId="{84C8B0EA-4FED-4E3E-AF0A-7D565B5EFF78}" dt="2021-01-15T14:26:23.471" v="1014" actId="207"/>
          <ac:spMkLst>
            <pc:docMk/>
            <pc:sldMk cId="2241063131" sldId="1937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6:23.562" v="1015" actId="207"/>
          <ac:spMkLst>
            <pc:docMk/>
            <pc:sldMk cId="2241063131" sldId="1937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6:23.892" v="1016" actId="207"/>
          <ac:spMkLst>
            <pc:docMk/>
            <pc:sldMk cId="2241063131" sldId="1937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6:29.861" v="1023" actId="207"/>
        <pc:sldMkLst>
          <pc:docMk/>
          <pc:sldMk cId="3430819080" sldId="1938"/>
        </pc:sldMkLst>
        <pc:spChg chg="mod">
          <ac:chgData name="지하람" userId="a5b6ff9c-712a-4625-8978-eefb6063f8ec" providerId="ADAL" clId="{84C8B0EA-4FED-4E3E-AF0A-7D565B5EFF78}" dt="2021-01-15T14:26:29.861" v="1023" actId="207"/>
          <ac:spMkLst>
            <pc:docMk/>
            <pc:sldMk cId="3430819080" sldId="1938"/>
            <ac:spMk id="5" creationId="{18609C68-0FA6-4541-AC1E-CF6155DDFB2C}"/>
          </ac:spMkLst>
        </pc:spChg>
        <pc:spChg chg="mod">
          <ac:chgData name="지하람" userId="a5b6ff9c-712a-4625-8978-eefb6063f8ec" providerId="ADAL" clId="{84C8B0EA-4FED-4E3E-AF0A-7D565B5EFF78}" dt="2021-01-15T14:26:29.212" v="1020" actId="207"/>
          <ac:spMkLst>
            <pc:docMk/>
            <pc:sldMk cId="3430819080" sldId="1938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6:29.272" v="1021" actId="207"/>
          <ac:spMkLst>
            <pc:docMk/>
            <pc:sldMk cId="3430819080" sldId="1938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6:29.574" v="1022" actId="207"/>
          <ac:spMkLst>
            <pc:docMk/>
            <pc:sldMk cId="3430819080" sldId="1938"/>
            <ac:spMk id="8" creationId="{D3FA0CB5-5E24-4931-AD15-614D32B23ED6}"/>
          </ac:spMkLst>
        </pc:spChg>
      </pc:sldChg>
      <pc:sldChg chg="modTransition">
        <pc:chgData name="지하람" userId="a5b6ff9c-712a-4625-8978-eefb6063f8ec" providerId="ADAL" clId="{84C8B0EA-4FED-4E3E-AF0A-7D565B5EFF78}" dt="2021-01-15T14:14:40.714" v="0"/>
        <pc:sldMkLst>
          <pc:docMk/>
          <pc:sldMk cId="3406677141" sldId="1944"/>
        </pc:sldMkLst>
      </pc:sldChg>
      <pc:sldChg chg="modSp setBg">
        <pc:chgData name="지하람" userId="a5b6ff9c-712a-4625-8978-eefb6063f8ec" providerId="ADAL" clId="{84C8B0EA-4FED-4E3E-AF0A-7D565B5EFF78}" dt="2021-01-15T14:17:46.075" v="177"/>
        <pc:sldMkLst>
          <pc:docMk/>
          <pc:sldMk cId="2378563788" sldId="1946"/>
        </pc:sldMkLst>
        <pc:spChg chg="mod">
          <ac:chgData name="지하람" userId="a5b6ff9c-712a-4625-8978-eefb6063f8ec" providerId="ADAL" clId="{84C8B0EA-4FED-4E3E-AF0A-7D565B5EFF78}" dt="2021-01-15T14:16:53.286" v="2" actId="207"/>
          <ac:spMkLst>
            <pc:docMk/>
            <pc:sldMk cId="2378563788" sldId="1946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17:27.384" v="41"/>
          <ac:spMkLst>
            <pc:docMk/>
            <pc:sldMk cId="2378563788" sldId="1946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17:46.075" v="177"/>
          <ac:spMkLst>
            <pc:docMk/>
            <pc:sldMk cId="2378563788" sldId="1946"/>
            <ac:spMk id="8" creationId="{D3FA0CB5-5E24-4931-AD15-614D32B23ED6}"/>
          </ac:spMkLst>
        </pc:spChg>
      </pc:sldChg>
      <pc:sldChg chg="modTransition">
        <pc:chgData name="지하람" userId="a5b6ff9c-712a-4625-8978-eefb6063f8ec" providerId="ADAL" clId="{84C8B0EA-4FED-4E3E-AF0A-7D565B5EFF78}" dt="2021-01-15T14:19:13.641" v="314"/>
        <pc:sldMkLst>
          <pc:docMk/>
          <pc:sldMk cId="2302218541" sldId="1947"/>
        </pc:sldMkLst>
      </pc:sldChg>
      <pc:sldChg chg="modTransition">
        <pc:chgData name="지하람" userId="a5b6ff9c-712a-4625-8978-eefb6063f8ec" providerId="ADAL" clId="{84C8B0EA-4FED-4E3E-AF0A-7D565B5EFF78}" dt="2021-01-15T14:19:13.641" v="314"/>
        <pc:sldMkLst>
          <pc:docMk/>
          <pc:sldMk cId="3655920801" sldId="1948"/>
        </pc:sldMkLst>
      </pc:sldChg>
      <pc:sldChg chg="modTransition">
        <pc:chgData name="지하람" userId="a5b6ff9c-712a-4625-8978-eefb6063f8ec" providerId="ADAL" clId="{84C8B0EA-4FED-4E3E-AF0A-7D565B5EFF78}" dt="2021-01-15T14:19:13.641" v="314"/>
        <pc:sldMkLst>
          <pc:docMk/>
          <pc:sldMk cId="3155273391" sldId="1949"/>
        </pc:sldMkLst>
      </pc:sldChg>
      <pc:sldChg chg="modSp setBg">
        <pc:chgData name="지하람" userId="a5b6ff9c-712a-4625-8978-eefb6063f8ec" providerId="ADAL" clId="{84C8B0EA-4FED-4E3E-AF0A-7D565B5EFF78}" dt="2021-01-15T14:19:44.268" v="318" actId="207"/>
        <pc:sldMkLst>
          <pc:docMk/>
          <pc:sldMk cId="2022423798" sldId="1955"/>
        </pc:sldMkLst>
        <pc:spChg chg="mod">
          <ac:chgData name="지하람" userId="a5b6ff9c-712a-4625-8978-eefb6063f8ec" providerId="ADAL" clId="{84C8B0EA-4FED-4E3E-AF0A-7D565B5EFF78}" dt="2021-01-15T14:19:40.133" v="316" actId="207"/>
          <ac:spMkLst>
            <pc:docMk/>
            <pc:sldMk cId="2022423798" sldId="1955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19:41.673" v="317" actId="207"/>
          <ac:spMkLst>
            <pc:docMk/>
            <pc:sldMk cId="2022423798" sldId="1955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19:44.268" v="318" actId="207"/>
          <ac:spMkLst>
            <pc:docMk/>
            <pc:sldMk cId="2022423798" sldId="1955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2:32.422" v="608" actId="207"/>
        <pc:sldMkLst>
          <pc:docMk/>
          <pc:sldMk cId="2846218178" sldId="1956"/>
        </pc:sldMkLst>
        <pc:spChg chg="mod">
          <ac:chgData name="지하람" userId="a5b6ff9c-712a-4625-8978-eefb6063f8ec" providerId="ADAL" clId="{84C8B0EA-4FED-4E3E-AF0A-7D565B5EFF78}" dt="2021-01-15T14:22:28.542" v="606" actId="207"/>
          <ac:spMkLst>
            <pc:docMk/>
            <pc:sldMk cId="2846218178" sldId="1956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2:30.387" v="607" actId="207"/>
          <ac:spMkLst>
            <pc:docMk/>
            <pc:sldMk cId="2846218178" sldId="1956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2:32.422" v="608" actId="207"/>
          <ac:spMkLst>
            <pc:docMk/>
            <pc:sldMk cId="2846218178" sldId="1956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2:39.315" v="612"/>
        <pc:sldMkLst>
          <pc:docMk/>
          <pc:sldMk cId="139708084" sldId="1957"/>
        </pc:sldMkLst>
        <pc:spChg chg="mod">
          <ac:chgData name="지하람" userId="a5b6ff9c-712a-4625-8978-eefb6063f8ec" providerId="ADAL" clId="{84C8B0EA-4FED-4E3E-AF0A-7D565B5EFF78}" dt="2021-01-15T14:22:34.751" v="609" actId="207"/>
          <ac:spMkLst>
            <pc:docMk/>
            <pc:sldMk cId="139708084" sldId="1957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2:36.347" v="610" actId="207"/>
          <ac:spMkLst>
            <pc:docMk/>
            <pc:sldMk cId="139708084" sldId="1957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2:37.571" v="611" actId="207"/>
          <ac:spMkLst>
            <pc:docMk/>
            <pc:sldMk cId="139708084" sldId="1957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2:46.190" v="616"/>
        <pc:sldMkLst>
          <pc:docMk/>
          <pc:sldMk cId="2178462535" sldId="1958"/>
        </pc:sldMkLst>
        <pc:spChg chg="mod">
          <ac:chgData name="지하람" userId="a5b6ff9c-712a-4625-8978-eefb6063f8ec" providerId="ADAL" clId="{84C8B0EA-4FED-4E3E-AF0A-7D565B5EFF78}" dt="2021-01-15T14:22:41.263" v="613" actId="207"/>
          <ac:spMkLst>
            <pc:docMk/>
            <pc:sldMk cId="2178462535" sldId="1958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2:42.678" v="614" actId="207"/>
          <ac:spMkLst>
            <pc:docMk/>
            <pc:sldMk cId="2178462535" sldId="1958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2:44.307" v="615" actId="207"/>
          <ac:spMkLst>
            <pc:docMk/>
            <pc:sldMk cId="2178462535" sldId="1958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2:55.463" v="620"/>
        <pc:sldMkLst>
          <pc:docMk/>
          <pc:sldMk cId="3161985188" sldId="1959"/>
        </pc:sldMkLst>
        <pc:spChg chg="mod">
          <ac:chgData name="지하람" userId="a5b6ff9c-712a-4625-8978-eefb6063f8ec" providerId="ADAL" clId="{84C8B0EA-4FED-4E3E-AF0A-7D565B5EFF78}" dt="2021-01-15T14:22:50.548" v="617" actId="207"/>
          <ac:spMkLst>
            <pc:docMk/>
            <pc:sldMk cId="3161985188" sldId="1959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2:51.721" v="618" actId="207"/>
          <ac:spMkLst>
            <pc:docMk/>
            <pc:sldMk cId="3161985188" sldId="1959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2:53.638" v="619" actId="207"/>
          <ac:spMkLst>
            <pc:docMk/>
            <pc:sldMk cId="3161985188" sldId="1959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3:57.228" v="674" actId="207"/>
        <pc:sldMkLst>
          <pc:docMk/>
          <pc:sldMk cId="3832835692" sldId="1961"/>
        </pc:sldMkLst>
        <pc:spChg chg="mod">
          <ac:chgData name="지하람" userId="a5b6ff9c-712a-4625-8978-eefb6063f8ec" providerId="ADAL" clId="{84C8B0EA-4FED-4E3E-AF0A-7D565B5EFF78}" dt="2021-01-15T14:23:56.466" v="672" actId="207"/>
          <ac:spMkLst>
            <pc:docMk/>
            <pc:sldMk cId="3832835692" sldId="1961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3:56.810" v="673" actId="207"/>
          <ac:spMkLst>
            <pc:docMk/>
            <pc:sldMk cId="3832835692" sldId="1961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3:57.228" v="674" actId="207"/>
          <ac:spMkLst>
            <pc:docMk/>
            <pc:sldMk cId="3832835692" sldId="1961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3:59.970" v="677" actId="207"/>
        <pc:sldMkLst>
          <pc:docMk/>
          <pc:sldMk cId="3086877086" sldId="1962"/>
        </pc:sldMkLst>
        <pc:spChg chg="mod">
          <ac:chgData name="지하람" userId="a5b6ff9c-712a-4625-8978-eefb6063f8ec" providerId="ADAL" clId="{84C8B0EA-4FED-4E3E-AF0A-7D565B5EFF78}" dt="2021-01-15T14:23:59.455" v="675" actId="207"/>
          <ac:spMkLst>
            <pc:docMk/>
            <pc:sldMk cId="3086877086" sldId="1962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3:59.595" v="676" actId="207"/>
          <ac:spMkLst>
            <pc:docMk/>
            <pc:sldMk cId="3086877086" sldId="1962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3:59.970" v="677" actId="207"/>
          <ac:spMkLst>
            <pc:docMk/>
            <pc:sldMk cId="3086877086" sldId="1962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3:54.156" v="671" actId="207"/>
        <pc:sldMkLst>
          <pc:docMk/>
          <pc:sldMk cId="1100800972" sldId="1963"/>
        </pc:sldMkLst>
        <pc:spChg chg="mod">
          <ac:chgData name="지하람" userId="a5b6ff9c-712a-4625-8978-eefb6063f8ec" providerId="ADAL" clId="{84C8B0EA-4FED-4E3E-AF0A-7D565B5EFF78}" dt="2021-01-15T14:23:49.809" v="669" actId="207"/>
          <ac:spMkLst>
            <pc:docMk/>
            <pc:sldMk cId="1100800972" sldId="1963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3:51.680" v="670" actId="207"/>
          <ac:spMkLst>
            <pc:docMk/>
            <pc:sldMk cId="1100800972" sldId="1963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3:54.156" v="671" actId="207"/>
          <ac:spMkLst>
            <pc:docMk/>
            <pc:sldMk cId="1100800972" sldId="1963"/>
            <ac:spMk id="8" creationId="{D3FA0CB5-5E24-4931-AD15-614D32B23ED6}"/>
          </ac:spMkLst>
        </pc:spChg>
      </pc:sldChg>
      <pc:sldChg chg="add modTransition">
        <pc:chgData name="지하람" userId="a5b6ff9c-712a-4625-8978-eefb6063f8ec" providerId="ADAL" clId="{84C8B0EA-4FED-4E3E-AF0A-7D565B5EFF78}" dt="2021-01-15T14:19:13.641" v="314"/>
        <pc:sldMkLst>
          <pc:docMk/>
          <pc:sldMk cId="1514047231" sldId="1964"/>
        </pc:sldMkLst>
      </pc:sldChg>
      <pc:sldChg chg="modSp add">
        <pc:chgData name="지하람" userId="a5b6ff9c-712a-4625-8978-eefb6063f8ec" providerId="ADAL" clId="{84C8B0EA-4FED-4E3E-AF0A-7D565B5EFF78}" dt="2021-01-15T14:18:56.350" v="309" actId="20577"/>
        <pc:sldMkLst>
          <pc:docMk/>
          <pc:sldMk cId="4188415442" sldId="1965"/>
        </pc:sldMkLst>
        <pc:spChg chg="mod">
          <ac:chgData name="지하람" userId="a5b6ff9c-712a-4625-8978-eefb6063f8ec" providerId="ADAL" clId="{84C8B0EA-4FED-4E3E-AF0A-7D565B5EFF78}" dt="2021-01-15T14:18:56.350" v="309" actId="20577"/>
          <ac:spMkLst>
            <pc:docMk/>
            <pc:sldMk cId="4188415442" sldId="1965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84C8B0EA-4FED-4E3E-AF0A-7D565B5EFF78}" dt="2021-01-15T14:19:01.438" v="313" actId="20577"/>
        <pc:sldMkLst>
          <pc:docMk/>
          <pc:sldMk cId="3369528245" sldId="1966"/>
        </pc:sldMkLst>
        <pc:spChg chg="mod">
          <ac:chgData name="지하람" userId="a5b6ff9c-712a-4625-8978-eefb6063f8ec" providerId="ADAL" clId="{84C8B0EA-4FED-4E3E-AF0A-7D565B5EFF78}" dt="2021-01-15T14:19:01.438" v="313" actId="20577"/>
          <ac:spMkLst>
            <pc:docMk/>
            <pc:sldMk cId="3369528245" sldId="1966"/>
            <ac:spMk id="8" creationId="{D3FA0CB5-5E24-4931-AD15-614D32B23ED6}"/>
          </ac:spMkLst>
        </pc:spChg>
      </pc:sldChg>
      <pc:sldChg chg="modSp add ord setBg">
        <pc:chgData name="지하람" userId="a5b6ff9c-712a-4625-8978-eefb6063f8ec" providerId="ADAL" clId="{84C8B0EA-4FED-4E3E-AF0A-7D565B5EFF78}" dt="2021-01-15T14:19:57.165" v="325" actId="207"/>
        <pc:sldMkLst>
          <pc:docMk/>
          <pc:sldMk cId="1569517881" sldId="1967"/>
        </pc:sldMkLst>
        <pc:spChg chg="mod">
          <ac:chgData name="지하람" userId="a5b6ff9c-712a-4625-8978-eefb6063f8ec" providerId="ADAL" clId="{84C8B0EA-4FED-4E3E-AF0A-7D565B5EFF78}" dt="2021-01-15T14:19:54.123" v="323" actId="207"/>
          <ac:spMkLst>
            <pc:docMk/>
            <pc:sldMk cId="1569517881" sldId="1967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19:55.677" v="324" actId="207"/>
          <ac:spMkLst>
            <pc:docMk/>
            <pc:sldMk cId="1569517881" sldId="1967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19:57.165" v="325" actId="207"/>
          <ac:spMkLst>
            <pc:docMk/>
            <pc:sldMk cId="1569517881" sldId="1967"/>
            <ac:spMk id="8" creationId="{D3FA0CB5-5E24-4931-AD15-614D32B23ED6}"/>
          </ac:spMkLst>
        </pc:spChg>
      </pc:sldChg>
      <pc:sldChg chg="add">
        <pc:chgData name="지하람" userId="a5b6ff9c-712a-4625-8978-eefb6063f8ec" providerId="ADAL" clId="{84C8B0EA-4FED-4E3E-AF0A-7D565B5EFF78}" dt="2021-01-15T14:19:48.728" v="320"/>
        <pc:sldMkLst>
          <pc:docMk/>
          <pc:sldMk cId="1233424084" sldId="1968"/>
        </pc:sldMkLst>
      </pc:sldChg>
      <pc:sldChg chg="modSp add">
        <pc:chgData name="지하람" userId="a5b6ff9c-712a-4625-8978-eefb6063f8ec" providerId="ADAL" clId="{84C8B0EA-4FED-4E3E-AF0A-7D565B5EFF78}" dt="2021-01-15T14:21:05.898" v="440"/>
        <pc:sldMkLst>
          <pc:docMk/>
          <pc:sldMk cId="3720000888" sldId="1969"/>
        </pc:sldMkLst>
        <pc:spChg chg="mod">
          <ac:chgData name="지하람" userId="a5b6ff9c-712a-4625-8978-eefb6063f8ec" providerId="ADAL" clId="{84C8B0EA-4FED-4E3E-AF0A-7D565B5EFF78}" dt="2021-01-15T14:20:38.148" v="345"/>
          <ac:spMkLst>
            <pc:docMk/>
            <pc:sldMk cId="3720000888" sldId="1969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1:05.898" v="440"/>
          <ac:spMkLst>
            <pc:docMk/>
            <pc:sldMk cId="3720000888" sldId="1969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84C8B0EA-4FED-4E3E-AF0A-7D565B5EFF78}" dt="2021-01-15T14:21:31.210" v="536"/>
        <pc:sldMkLst>
          <pc:docMk/>
          <pc:sldMk cId="2794286022" sldId="1970"/>
        </pc:sldMkLst>
        <pc:spChg chg="mod">
          <ac:chgData name="지하람" userId="a5b6ff9c-712a-4625-8978-eefb6063f8ec" providerId="ADAL" clId="{84C8B0EA-4FED-4E3E-AF0A-7D565B5EFF78}" dt="2021-01-15T14:21:31.210" v="536"/>
          <ac:spMkLst>
            <pc:docMk/>
            <pc:sldMk cId="2794286022" sldId="1970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84C8B0EA-4FED-4E3E-AF0A-7D565B5EFF78}" dt="2021-01-15T14:21:49.562" v="550"/>
        <pc:sldMkLst>
          <pc:docMk/>
          <pc:sldMk cId="3901354609" sldId="1971"/>
        </pc:sldMkLst>
        <pc:spChg chg="mod">
          <ac:chgData name="지하람" userId="a5b6ff9c-712a-4625-8978-eefb6063f8ec" providerId="ADAL" clId="{84C8B0EA-4FED-4E3E-AF0A-7D565B5EFF78}" dt="2021-01-15T14:21:49.562" v="550"/>
          <ac:spMkLst>
            <pc:docMk/>
            <pc:sldMk cId="3901354609" sldId="1971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84C8B0EA-4FED-4E3E-AF0A-7D565B5EFF78}" dt="2021-01-15T14:21:56.413" v="566"/>
        <pc:sldMkLst>
          <pc:docMk/>
          <pc:sldMk cId="716586347" sldId="1972"/>
        </pc:sldMkLst>
        <pc:spChg chg="mod">
          <ac:chgData name="지하람" userId="a5b6ff9c-712a-4625-8978-eefb6063f8ec" providerId="ADAL" clId="{84C8B0EA-4FED-4E3E-AF0A-7D565B5EFF78}" dt="2021-01-15T14:21:56.413" v="566"/>
          <ac:spMkLst>
            <pc:docMk/>
            <pc:sldMk cId="716586347" sldId="1972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84C8B0EA-4FED-4E3E-AF0A-7D565B5EFF78}" dt="2021-01-15T14:22:10.076" v="586"/>
        <pc:sldMkLst>
          <pc:docMk/>
          <pc:sldMk cId="3935269817" sldId="1973"/>
        </pc:sldMkLst>
        <pc:spChg chg="mod">
          <ac:chgData name="지하람" userId="a5b6ff9c-712a-4625-8978-eefb6063f8ec" providerId="ADAL" clId="{84C8B0EA-4FED-4E3E-AF0A-7D565B5EFF78}" dt="2021-01-15T14:22:10.076" v="586"/>
          <ac:spMkLst>
            <pc:docMk/>
            <pc:sldMk cId="3935269817" sldId="1973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84C8B0EA-4FED-4E3E-AF0A-7D565B5EFF78}" dt="2021-01-15T14:22:17.140" v="604"/>
        <pc:sldMkLst>
          <pc:docMk/>
          <pc:sldMk cId="95309490" sldId="1974"/>
        </pc:sldMkLst>
        <pc:spChg chg="mod">
          <ac:chgData name="지하람" userId="a5b6ff9c-712a-4625-8978-eefb6063f8ec" providerId="ADAL" clId="{84C8B0EA-4FED-4E3E-AF0A-7D565B5EFF78}" dt="2021-01-15T14:22:17.140" v="604"/>
          <ac:spMkLst>
            <pc:docMk/>
            <pc:sldMk cId="95309490" sldId="1974"/>
            <ac:spMk id="8" creationId="{D3FA0CB5-5E24-4931-AD15-614D32B23ED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6FA78CD-5D77-4E37-9194-F0364187A99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617899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6768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3539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0315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7085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3854" algn="l" defTabSz="913539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629" algn="l" defTabSz="913539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7395" algn="l" defTabSz="913539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4170" algn="l" defTabSz="913539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35956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922725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16FDB8-604E-4BE2-A957-D744E861979B}" type="slidenum">
              <a:rPr lang="en-US" altLang="ko-KR" smtClean="0"/>
              <a:pPr/>
              <a:t>33</a:t>
            </a:fld>
            <a:endParaRPr lang="en-US" altLang="ko-KR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ko-KR" altLang="en-US" dirty="0"/>
              <a:t>마우스 오른쪽 클릭 후 텍스트편집</a:t>
            </a:r>
            <a:r>
              <a:rPr lang="en-US" altLang="ko-KR" dirty="0"/>
              <a:t>(</a:t>
            </a:r>
            <a:r>
              <a:rPr lang="ko-KR" altLang="en-US" dirty="0"/>
              <a:t>문자열추가</a:t>
            </a:r>
            <a:r>
              <a:rPr lang="en-US" altLang="ko-KR" dirty="0"/>
              <a:t>) </a:t>
            </a:r>
            <a:r>
              <a:rPr lang="ko-KR" altLang="en-US" dirty="0"/>
              <a:t>버튼 </a:t>
            </a:r>
            <a:r>
              <a:rPr lang="ko-KR" altLang="en-US" dirty="0" err="1"/>
              <a:t>누른후</a:t>
            </a:r>
            <a:r>
              <a:rPr lang="ko-KR" altLang="en-US" dirty="0"/>
              <a:t> 텍스트 삽입 바랍니다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756606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25673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1187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1478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18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267251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19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343320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20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430729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21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836512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25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453064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118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3" tIns="45678" rIns="91353" bIns="45678"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5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7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0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710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710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DF9D8-1188-4DBF-A2AF-E10DC0E5DFF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2021-06-05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62DBC-D751-4AB3-81C0-0E822BD21100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07872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35"/>
            <a:ext cx="103632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0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A130E-E3B8-4EBE-931F-81B26B8448AA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2021-06-05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6A38-4290-41DD-B95C-4155372FD4A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60914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3836A-82A3-4C8B-9D31-CD724F3673ED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2021-06-05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58039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EBAF6-36D0-4DD8-B695-D4C1B37E35D6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2021-06-05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28036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1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22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1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0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0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0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0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1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28D28-603B-4EFC-80F8-17E5E9107035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2021-06-05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96753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제목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1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A1F4E-0809-4239-8034-C38E431DAF92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2021-06-05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45669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DA496-7307-4E8B-88DE-CB97B48BAB6F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2021-06-05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76433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sz="quarter" idx="13"/>
          </p:nvPr>
        </p:nvSpPr>
        <p:spPr>
          <a:xfrm>
            <a:off x="608037" y="1643063"/>
            <a:ext cx="10972800" cy="45252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ko-KR" altLang="en-US" smtClean="0"/>
              <a:t>표를 추가하려면 아이콘을 클릭하십시오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21E90-850C-410B-8B89-8394F580CFDA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2021-06-05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17028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제목 및 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608037" y="3984220"/>
            <a:ext cx="53848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6037" y="3984220"/>
            <a:ext cx="53848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2021-06-05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25724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11" indent="0">
              <a:buNone/>
              <a:defRPr sz="2800"/>
            </a:lvl2pPr>
            <a:lvl3pPr marL="914024" indent="0">
              <a:buNone/>
              <a:defRPr sz="2400"/>
            </a:lvl3pPr>
            <a:lvl4pPr marL="1371040" indent="0">
              <a:buNone/>
              <a:defRPr sz="2000"/>
            </a:lvl4pPr>
            <a:lvl5pPr marL="1828052" indent="0">
              <a:buNone/>
              <a:defRPr sz="2000"/>
            </a:lvl5pPr>
            <a:lvl6pPr marL="2285064" indent="0">
              <a:buNone/>
              <a:defRPr sz="2000"/>
            </a:lvl6pPr>
            <a:lvl7pPr marL="2742079" indent="0">
              <a:buNone/>
              <a:defRPr sz="2000"/>
            </a:lvl7pPr>
            <a:lvl8pPr marL="3199088" indent="0">
              <a:buNone/>
              <a:defRPr sz="2000"/>
            </a:lvl8pPr>
            <a:lvl9pPr marL="3656104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11" indent="0">
              <a:buNone/>
              <a:defRPr sz="1200"/>
            </a:lvl2pPr>
            <a:lvl3pPr marL="914024" indent="0">
              <a:buNone/>
              <a:defRPr sz="1000"/>
            </a:lvl3pPr>
            <a:lvl4pPr marL="1371040" indent="0">
              <a:buNone/>
              <a:defRPr sz="900"/>
            </a:lvl4pPr>
            <a:lvl5pPr marL="1828052" indent="0">
              <a:buNone/>
              <a:defRPr sz="900"/>
            </a:lvl5pPr>
            <a:lvl6pPr marL="2285064" indent="0">
              <a:buNone/>
              <a:defRPr sz="900"/>
            </a:lvl6pPr>
            <a:lvl7pPr marL="2742079" indent="0">
              <a:buNone/>
              <a:defRPr sz="900"/>
            </a:lvl7pPr>
            <a:lvl8pPr marL="3199088" indent="0">
              <a:buNone/>
              <a:defRPr sz="900"/>
            </a:lvl8pPr>
            <a:lvl9pPr marL="3656104" indent="0">
              <a:buNone/>
              <a:defRPr sz="900"/>
            </a:lvl9pPr>
          </a:lstStyle>
          <a:p>
            <a:r>
              <a:rPr lang="ko-KR" altLang="en-US" smtClean="0"/>
              <a:t>마스터 텍스트 스타일을 편집합니다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2021-06-05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52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3" tIns="45678" rIns="91353" bIns="45678"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2130435"/>
            <a:ext cx="12192000" cy="1470025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48888-F454-4AD2-BA62-3AF29D9807C0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2021-06-05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85057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4" hasCustomPrompt="1"/>
          </p:nvPr>
        </p:nvSpPr>
        <p:spPr>
          <a:xfrm>
            <a:off x="2857483" y="2214576"/>
            <a:ext cx="6477023" cy="3214687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400"/>
            </a:lvl1pPr>
          </a:lstStyle>
          <a:p>
            <a:pPr lvl="0"/>
            <a:r>
              <a:rPr lang="ko-KR" altLang="en-US" smtClean="0"/>
              <a:t>첫째 목차</a:t>
            </a:r>
            <a:endParaRPr lang="ko-KR" altLang="en-US"/>
          </a:p>
          <a:p>
            <a:pPr lvl="0"/>
            <a:r>
              <a:rPr lang="ko-KR" altLang="en-US" smtClean="0"/>
              <a:t>둘째 목차</a:t>
            </a:r>
            <a:endParaRPr lang="ko-KR" altLang="en-US"/>
          </a:p>
          <a:p>
            <a:pPr lvl="0"/>
            <a:r>
              <a:rPr lang="ko-KR" altLang="en-US" smtClean="0"/>
              <a:t>셋째 목차</a:t>
            </a:r>
            <a:endParaRPr lang="ko-KR" altLang="en-US"/>
          </a:p>
          <a:p>
            <a:pPr lvl="0"/>
            <a:r>
              <a:rPr lang="ko-KR" altLang="en-US" smtClean="0"/>
              <a:t>넷째 목차</a:t>
            </a:r>
            <a:endParaRPr lang="ko-KR" altLang="en-US"/>
          </a:p>
          <a:p>
            <a:pPr lvl="0"/>
            <a:r>
              <a:rPr lang="ko-KR" altLang="en-US" smtClean="0"/>
              <a:t>다섯째 목차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FEC12-A4C9-4837-AF94-AD867782C04C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2021-06-05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27335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55"/>
            <a:ext cx="27432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55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F84A3-4F29-4053-ACFD-1BAF2D3F140C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2021-06-05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603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37"/>
            <a:ext cx="103632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A6FB-7F3F-4C62-8F20-C8D039200DA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2021-06-05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E78E-B842-4199-BB1D-1173C588F7B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75276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A6FB-7F3F-4C62-8F20-C8D039200DA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2021-06-05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E78E-B842-4199-BB1D-1173C588F7B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25575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1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22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0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6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7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8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A6FB-7F3F-4C62-8F20-C8D039200DA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2021-06-05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E78E-B842-4199-BB1D-1173C588F7B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59765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A6FB-7F3F-4C62-8F20-C8D039200DA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2021-06-05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E78E-B842-4199-BB1D-1173C588F7B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81192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6" indent="0">
              <a:buNone/>
              <a:defRPr sz="2000" b="1"/>
            </a:lvl2pPr>
            <a:lvl3pPr marL="914212" indent="0">
              <a:buNone/>
              <a:defRPr sz="1800" b="1"/>
            </a:lvl3pPr>
            <a:lvl4pPr marL="1371320" indent="0">
              <a:buNone/>
              <a:defRPr sz="1600" b="1"/>
            </a:lvl4pPr>
            <a:lvl5pPr marL="1828426" indent="0">
              <a:buNone/>
              <a:defRPr sz="1600" b="1"/>
            </a:lvl5pPr>
            <a:lvl6pPr marL="2285532" indent="0">
              <a:buNone/>
              <a:defRPr sz="1600" b="1"/>
            </a:lvl6pPr>
            <a:lvl7pPr marL="2742640" indent="0">
              <a:buNone/>
              <a:defRPr sz="1600" b="1"/>
            </a:lvl7pPr>
            <a:lvl8pPr marL="3199744" indent="0">
              <a:buNone/>
              <a:defRPr sz="1600" b="1"/>
            </a:lvl8pPr>
            <a:lvl9pPr marL="3656852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7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6" indent="0">
              <a:buNone/>
              <a:defRPr sz="2000" b="1"/>
            </a:lvl2pPr>
            <a:lvl3pPr marL="914212" indent="0">
              <a:buNone/>
              <a:defRPr sz="1800" b="1"/>
            </a:lvl3pPr>
            <a:lvl4pPr marL="1371320" indent="0">
              <a:buNone/>
              <a:defRPr sz="1600" b="1"/>
            </a:lvl4pPr>
            <a:lvl5pPr marL="1828426" indent="0">
              <a:buNone/>
              <a:defRPr sz="1600" b="1"/>
            </a:lvl5pPr>
            <a:lvl6pPr marL="2285532" indent="0">
              <a:buNone/>
              <a:defRPr sz="1600" b="1"/>
            </a:lvl6pPr>
            <a:lvl7pPr marL="2742640" indent="0">
              <a:buNone/>
              <a:defRPr sz="1600" b="1"/>
            </a:lvl7pPr>
            <a:lvl8pPr marL="3199744" indent="0">
              <a:buNone/>
              <a:defRPr sz="1600" b="1"/>
            </a:lvl8pPr>
            <a:lvl9pPr marL="3656852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7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A6FB-7F3F-4C62-8F20-C8D039200DA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2021-06-05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E78E-B842-4199-BB1D-1173C588F7B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98832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A6FB-7F3F-4C62-8F20-C8D039200DA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2021-06-05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E78E-B842-4199-BB1D-1173C588F7B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79081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A6FB-7F3F-4C62-8F20-C8D039200DA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2021-06-05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E78E-B842-4199-BB1D-1173C588F7B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5155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1" tIns="45652" rIns="91301" bIns="4565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4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5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5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5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27221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6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06" indent="0">
              <a:buNone/>
              <a:defRPr sz="1200"/>
            </a:lvl2pPr>
            <a:lvl3pPr marL="914212" indent="0">
              <a:buNone/>
              <a:defRPr sz="1000"/>
            </a:lvl3pPr>
            <a:lvl4pPr marL="1371320" indent="0">
              <a:buNone/>
              <a:defRPr sz="900"/>
            </a:lvl4pPr>
            <a:lvl5pPr marL="1828426" indent="0">
              <a:buNone/>
              <a:defRPr sz="900"/>
            </a:lvl5pPr>
            <a:lvl6pPr marL="2285532" indent="0">
              <a:buNone/>
              <a:defRPr sz="900"/>
            </a:lvl6pPr>
            <a:lvl7pPr marL="2742640" indent="0">
              <a:buNone/>
              <a:defRPr sz="900"/>
            </a:lvl7pPr>
            <a:lvl8pPr marL="3199744" indent="0">
              <a:buNone/>
              <a:defRPr sz="900"/>
            </a:lvl8pPr>
            <a:lvl9pPr marL="3656852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A6FB-7F3F-4C62-8F20-C8D039200DA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2021-06-05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E78E-B842-4199-BB1D-1173C588F7B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46551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06" indent="0">
              <a:buNone/>
              <a:defRPr sz="2800"/>
            </a:lvl2pPr>
            <a:lvl3pPr marL="914212" indent="0">
              <a:buNone/>
              <a:defRPr sz="2400"/>
            </a:lvl3pPr>
            <a:lvl4pPr marL="1371320" indent="0">
              <a:buNone/>
              <a:defRPr sz="2000"/>
            </a:lvl4pPr>
            <a:lvl5pPr marL="1828426" indent="0">
              <a:buNone/>
              <a:defRPr sz="2000"/>
            </a:lvl5pPr>
            <a:lvl6pPr marL="2285532" indent="0">
              <a:buNone/>
              <a:defRPr sz="2000"/>
            </a:lvl6pPr>
            <a:lvl7pPr marL="2742640" indent="0">
              <a:buNone/>
              <a:defRPr sz="2000"/>
            </a:lvl7pPr>
            <a:lvl8pPr marL="3199744" indent="0">
              <a:buNone/>
              <a:defRPr sz="2000"/>
            </a:lvl8pPr>
            <a:lvl9pPr marL="3656852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06" indent="0">
              <a:buNone/>
              <a:defRPr sz="1200"/>
            </a:lvl2pPr>
            <a:lvl3pPr marL="914212" indent="0">
              <a:buNone/>
              <a:defRPr sz="1000"/>
            </a:lvl3pPr>
            <a:lvl4pPr marL="1371320" indent="0">
              <a:buNone/>
              <a:defRPr sz="900"/>
            </a:lvl4pPr>
            <a:lvl5pPr marL="1828426" indent="0">
              <a:buNone/>
              <a:defRPr sz="900"/>
            </a:lvl5pPr>
            <a:lvl6pPr marL="2285532" indent="0">
              <a:buNone/>
              <a:defRPr sz="900"/>
            </a:lvl6pPr>
            <a:lvl7pPr marL="2742640" indent="0">
              <a:buNone/>
              <a:defRPr sz="900"/>
            </a:lvl7pPr>
            <a:lvl8pPr marL="3199744" indent="0">
              <a:buNone/>
              <a:defRPr sz="900"/>
            </a:lvl8pPr>
            <a:lvl9pPr marL="3656852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A6FB-7F3F-4C62-8F20-C8D039200DA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2021-06-05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E78E-B842-4199-BB1D-1173C588F7B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42281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A6FB-7F3F-4C62-8F20-C8D039200DA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2021-06-05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E78E-B842-4199-BB1D-1173C588F7B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82130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53"/>
            <a:ext cx="27432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53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A6FB-7F3F-4C62-8F20-C8D039200DA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2021-06-05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E78E-B842-4199-BB1D-1173C588F7B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5937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6631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1" tIns="45652" rIns="91301" bIns="4565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363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01" tIns="45652" rIns="91301" bIns="4565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06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01" tIns="45652" rIns="91301" bIns="4565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01" tIns="45652" rIns="91301" bIns="4565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25" y="4074317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01" tIns="45652" rIns="91301" bIns="4565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01" tIns="45652" rIns="91301" bIns="4565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1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5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49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0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5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01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251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0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55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202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9890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5068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496" indent="0">
              <a:buNone/>
              <a:defRPr sz="2000" b="1"/>
            </a:lvl2pPr>
            <a:lvl3pPr marL="913003" indent="0">
              <a:buNone/>
              <a:defRPr sz="1800" b="1"/>
            </a:lvl3pPr>
            <a:lvl4pPr marL="1369512" indent="0">
              <a:buNone/>
              <a:defRPr sz="1600" b="1"/>
            </a:lvl4pPr>
            <a:lvl5pPr marL="1826011" indent="0">
              <a:buNone/>
              <a:defRPr sz="1600" b="1"/>
            </a:lvl5pPr>
            <a:lvl6pPr marL="2282511" indent="0">
              <a:buNone/>
              <a:defRPr sz="1600" b="1"/>
            </a:lvl6pPr>
            <a:lvl7pPr marL="2739020" indent="0">
              <a:buNone/>
              <a:defRPr sz="1600" b="1"/>
            </a:lvl7pPr>
            <a:lvl8pPr marL="3195517" indent="0">
              <a:buNone/>
              <a:defRPr sz="1600" b="1"/>
            </a:lvl8pPr>
            <a:lvl9pPr marL="3652022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143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496" indent="0">
              <a:buNone/>
              <a:defRPr sz="2000" b="1"/>
            </a:lvl2pPr>
            <a:lvl3pPr marL="913003" indent="0">
              <a:buNone/>
              <a:defRPr sz="1800" b="1"/>
            </a:lvl3pPr>
            <a:lvl4pPr marL="1369512" indent="0">
              <a:buNone/>
              <a:defRPr sz="1600" b="1"/>
            </a:lvl4pPr>
            <a:lvl5pPr marL="1826011" indent="0">
              <a:buNone/>
              <a:defRPr sz="1600" b="1"/>
            </a:lvl5pPr>
            <a:lvl6pPr marL="2282511" indent="0">
              <a:buNone/>
              <a:defRPr sz="1600" b="1"/>
            </a:lvl6pPr>
            <a:lvl7pPr marL="2739020" indent="0">
              <a:buNone/>
              <a:defRPr sz="1600" b="1"/>
            </a:lvl7pPr>
            <a:lvl8pPr marL="3195517" indent="0">
              <a:buNone/>
              <a:defRPr sz="1600" b="1"/>
            </a:lvl8pPr>
            <a:lvl9pPr marL="3652022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143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3598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7986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1" tIns="45652" rIns="91301" bIns="4565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1215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1" tIns="45652" rIns="91301" bIns="4565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3581543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6496" indent="0">
              <a:buNone/>
              <a:defRPr sz="1200"/>
            </a:lvl2pPr>
            <a:lvl3pPr marL="913003" indent="0">
              <a:buNone/>
              <a:defRPr sz="1000"/>
            </a:lvl3pPr>
            <a:lvl4pPr marL="1369512" indent="0">
              <a:buNone/>
              <a:defRPr sz="900"/>
            </a:lvl4pPr>
            <a:lvl5pPr marL="1826011" indent="0">
              <a:buNone/>
              <a:defRPr sz="900"/>
            </a:lvl5pPr>
            <a:lvl6pPr marL="2282511" indent="0">
              <a:buNone/>
              <a:defRPr sz="900"/>
            </a:lvl6pPr>
            <a:lvl7pPr marL="2739020" indent="0">
              <a:buNone/>
              <a:defRPr sz="900"/>
            </a:lvl7pPr>
            <a:lvl8pPr marL="3195517" indent="0">
              <a:buNone/>
              <a:defRPr sz="900"/>
            </a:lvl8pPr>
            <a:lvl9pPr marL="3652022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1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7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122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1" tIns="45652" rIns="91301" bIns="4565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951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224" y="278555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6496" indent="0">
              <a:buNone/>
              <a:defRPr sz="1200"/>
            </a:lvl2pPr>
            <a:lvl3pPr marL="913003" indent="0">
              <a:buNone/>
              <a:defRPr sz="1000"/>
            </a:lvl3pPr>
            <a:lvl4pPr marL="1369512" indent="0">
              <a:buNone/>
              <a:defRPr sz="900"/>
            </a:lvl4pPr>
            <a:lvl5pPr marL="1826011" indent="0">
              <a:buNone/>
              <a:defRPr sz="900"/>
            </a:lvl5pPr>
            <a:lvl6pPr marL="2282511" indent="0">
              <a:buNone/>
              <a:defRPr sz="900"/>
            </a:lvl6pPr>
            <a:lvl7pPr marL="2739020" indent="0">
              <a:buNone/>
              <a:defRPr sz="900"/>
            </a:lvl7pPr>
            <a:lvl8pPr marL="3195517" indent="0">
              <a:buNone/>
              <a:defRPr sz="900"/>
            </a:lvl8pPr>
            <a:lvl9pPr marL="3652022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496" indent="0">
              <a:buNone/>
              <a:defRPr sz="2800"/>
            </a:lvl2pPr>
            <a:lvl3pPr marL="913003" indent="0">
              <a:buNone/>
              <a:defRPr sz="2400"/>
            </a:lvl3pPr>
            <a:lvl4pPr marL="1369512" indent="0">
              <a:buNone/>
              <a:defRPr sz="2000"/>
            </a:lvl4pPr>
            <a:lvl5pPr marL="1826011" indent="0">
              <a:buNone/>
              <a:defRPr sz="2000"/>
            </a:lvl5pPr>
            <a:lvl6pPr marL="2282511" indent="0">
              <a:buNone/>
              <a:defRPr sz="2000"/>
            </a:lvl6pPr>
            <a:lvl7pPr marL="2739020" indent="0">
              <a:buNone/>
              <a:defRPr sz="2000"/>
            </a:lvl7pPr>
            <a:lvl8pPr marL="3195517" indent="0">
              <a:buNone/>
              <a:defRPr sz="2000"/>
            </a:lvl8pPr>
            <a:lvl9pPr marL="3652022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2273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2181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1" tIns="45652" rIns="91301" bIns="4565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3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7191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532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2021-06-05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6003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2021-06-05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8535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08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22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7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2021-06-05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942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0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2021-06-05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680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4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4" indent="0">
              <a:buNone/>
              <a:defRPr sz="2000" b="1"/>
            </a:lvl2pPr>
            <a:lvl3pPr marL="914268" indent="0">
              <a:buNone/>
              <a:defRPr sz="1800" b="1"/>
            </a:lvl3pPr>
            <a:lvl4pPr marL="1371402" indent="0">
              <a:buNone/>
              <a:defRPr sz="1600" b="1"/>
            </a:lvl4pPr>
            <a:lvl5pPr marL="1828535" indent="0">
              <a:buNone/>
              <a:defRPr sz="1600" b="1"/>
            </a:lvl5pPr>
            <a:lvl6pPr marL="2285670" indent="0">
              <a:buNone/>
              <a:defRPr sz="1600" b="1"/>
            </a:lvl6pPr>
            <a:lvl7pPr marL="2742802" indent="0">
              <a:buNone/>
              <a:defRPr sz="1600" b="1"/>
            </a:lvl7pPr>
            <a:lvl8pPr marL="3199936" indent="0">
              <a:buNone/>
              <a:defRPr sz="1600" b="1"/>
            </a:lvl8pPr>
            <a:lvl9pPr marL="365707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4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44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4" indent="0">
              <a:buNone/>
              <a:defRPr sz="2000" b="1"/>
            </a:lvl2pPr>
            <a:lvl3pPr marL="914268" indent="0">
              <a:buNone/>
              <a:defRPr sz="1800" b="1"/>
            </a:lvl3pPr>
            <a:lvl4pPr marL="1371402" indent="0">
              <a:buNone/>
              <a:defRPr sz="1600" b="1"/>
            </a:lvl4pPr>
            <a:lvl5pPr marL="1828535" indent="0">
              <a:buNone/>
              <a:defRPr sz="1600" b="1"/>
            </a:lvl5pPr>
            <a:lvl6pPr marL="2285670" indent="0">
              <a:buNone/>
              <a:defRPr sz="1600" b="1"/>
            </a:lvl6pPr>
            <a:lvl7pPr marL="2742802" indent="0">
              <a:buNone/>
              <a:defRPr sz="1600" b="1"/>
            </a:lvl7pPr>
            <a:lvl8pPr marL="3199936" indent="0">
              <a:buNone/>
              <a:defRPr sz="1600" b="1"/>
            </a:lvl8pPr>
            <a:lvl9pPr marL="365707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44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2021-06-05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3513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2021-06-05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0233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2021-06-05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22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3" tIns="45678" rIns="91353" bIns="45678"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345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53" tIns="45678" rIns="91353" bIns="4567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99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53" tIns="45678" rIns="91353" bIns="4567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53" tIns="45678" rIns="91353" bIns="4567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25" y="4074298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53" tIns="45678" rIns="91353" bIns="4567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53" tIns="45678" rIns="91353" bIns="4567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1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54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5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28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0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7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5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73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40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7" y="273158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4" indent="0">
              <a:buNone/>
              <a:defRPr sz="1200"/>
            </a:lvl2pPr>
            <a:lvl3pPr marL="914268" indent="0">
              <a:buNone/>
              <a:defRPr sz="1000"/>
            </a:lvl3pPr>
            <a:lvl4pPr marL="1371402" indent="0">
              <a:buNone/>
              <a:defRPr sz="900"/>
            </a:lvl4pPr>
            <a:lvl5pPr marL="1828535" indent="0">
              <a:buNone/>
              <a:defRPr sz="900"/>
            </a:lvl5pPr>
            <a:lvl6pPr marL="2285670" indent="0">
              <a:buNone/>
              <a:defRPr sz="900"/>
            </a:lvl6pPr>
            <a:lvl7pPr marL="2742802" indent="0">
              <a:buNone/>
              <a:defRPr sz="900"/>
            </a:lvl7pPr>
            <a:lvl8pPr marL="3199936" indent="0">
              <a:buNone/>
              <a:defRPr sz="900"/>
            </a:lvl8pPr>
            <a:lvl9pPr marL="365707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2021-06-05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194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34" indent="0">
              <a:buNone/>
              <a:defRPr sz="2800"/>
            </a:lvl2pPr>
            <a:lvl3pPr marL="914268" indent="0">
              <a:buNone/>
              <a:defRPr sz="2400"/>
            </a:lvl3pPr>
            <a:lvl4pPr marL="1371402" indent="0">
              <a:buNone/>
              <a:defRPr sz="2000"/>
            </a:lvl4pPr>
            <a:lvl5pPr marL="1828535" indent="0">
              <a:buNone/>
              <a:defRPr sz="2000"/>
            </a:lvl5pPr>
            <a:lvl6pPr marL="2285670" indent="0">
              <a:buNone/>
              <a:defRPr sz="2000"/>
            </a:lvl6pPr>
            <a:lvl7pPr marL="2742802" indent="0">
              <a:buNone/>
              <a:defRPr sz="2000"/>
            </a:lvl7pPr>
            <a:lvl8pPr marL="3199936" indent="0">
              <a:buNone/>
              <a:defRPr sz="2000"/>
            </a:lvl8pPr>
            <a:lvl9pPr marL="3657071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4" indent="0">
              <a:buNone/>
              <a:defRPr sz="1200"/>
            </a:lvl2pPr>
            <a:lvl3pPr marL="914268" indent="0">
              <a:buNone/>
              <a:defRPr sz="1000"/>
            </a:lvl3pPr>
            <a:lvl4pPr marL="1371402" indent="0">
              <a:buNone/>
              <a:defRPr sz="900"/>
            </a:lvl4pPr>
            <a:lvl5pPr marL="1828535" indent="0">
              <a:buNone/>
              <a:defRPr sz="900"/>
            </a:lvl5pPr>
            <a:lvl6pPr marL="2285670" indent="0">
              <a:buNone/>
              <a:defRPr sz="900"/>
            </a:lvl6pPr>
            <a:lvl7pPr marL="2742802" indent="0">
              <a:buNone/>
              <a:defRPr sz="900"/>
            </a:lvl7pPr>
            <a:lvl8pPr marL="3199936" indent="0">
              <a:buNone/>
              <a:defRPr sz="900"/>
            </a:lvl8pPr>
            <a:lvl9pPr marL="365707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2021-06-05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4771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2021-06-05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0820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746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746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2021-06-05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1794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4" tIns="45683" rIns="91364" bIns="45683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0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5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9579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8713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4" tIns="45683" rIns="91364" bIns="45683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330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64" tIns="45683" rIns="91364" bIns="45683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85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64" tIns="45683" rIns="91364" bIns="45683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64" tIns="45683" rIns="91364" bIns="45683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21" y="4074277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64" tIns="45683" rIns="91364" bIns="45683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64" tIns="45683" rIns="91364" bIns="45683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1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81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6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4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2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0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8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769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45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468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156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811" indent="0">
              <a:buNone/>
              <a:defRPr sz="2000" b="1"/>
            </a:lvl2pPr>
            <a:lvl3pPr marL="913626" indent="0">
              <a:buNone/>
              <a:defRPr sz="1800" b="1"/>
            </a:lvl3pPr>
            <a:lvl4pPr marL="1370446" indent="0">
              <a:buNone/>
              <a:defRPr sz="1600" b="1"/>
            </a:lvl4pPr>
            <a:lvl5pPr marL="1827258" indent="0">
              <a:buNone/>
              <a:defRPr sz="1600" b="1"/>
            </a:lvl5pPr>
            <a:lvl6pPr marL="2284071" indent="0">
              <a:buNone/>
              <a:defRPr sz="1600" b="1"/>
            </a:lvl6pPr>
            <a:lvl7pPr marL="2740890" indent="0">
              <a:buNone/>
              <a:defRPr sz="1600" b="1"/>
            </a:lvl7pPr>
            <a:lvl8pPr marL="3197699" indent="0">
              <a:buNone/>
              <a:defRPr sz="1600" b="1"/>
            </a:lvl8pPr>
            <a:lvl9pPr marL="3654517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103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811" indent="0">
              <a:buNone/>
              <a:defRPr sz="2000" b="1"/>
            </a:lvl2pPr>
            <a:lvl3pPr marL="913626" indent="0">
              <a:buNone/>
              <a:defRPr sz="1800" b="1"/>
            </a:lvl3pPr>
            <a:lvl4pPr marL="1370446" indent="0">
              <a:buNone/>
              <a:defRPr sz="1600" b="1"/>
            </a:lvl4pPr>
            <a:lvl5pPr marL="1827258" indent="0">
              <a:buNone/>
              <a:defRPr sz="1600" b="1"/>
            </a:lvl5pPr>
            <a:lvl6pPr marL="2284071" indent="0">
              <a:buNone/>
              <a:defRPr sz="1600" b="1"/>
            </a:lvl6pPr>
            <a:lvl7pPr marL="2740890" indent="0">
              <a:buNone/>
              <a:defRPr sz="1600" b="1"/>
            </a:lvl7pPr>
            <a:lvl8pPr marL="3197699" indent="0">
              <a:buNone/>
              <a:defRPr sz="1600" b="1"/>
            </a:lvl8pPr>
            <a:lvl9pPr marL="3654517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103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1810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881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4" tIns="45683" rIns="91364" bIns="45683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1746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4" tIns="45683" rIns="91364" bIns="45683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503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6811" indent="0">
              <a:buNone/>
              <a:defRPr sz="1200"/>
            </a:lvl2pPr>
            <a:lvl3pPr marL="913626" indent="0">
              <a:buNone/>
              <a:defRPr sz="1000"/>
            </a:lvl3pPr>
            <a:lvl4pPr marL="1370446" indent="0">
              <a:buNone/>
              <a:defRPr sz="900"/>
            </a:lvl4pPr>
            <a:lvl5pPr marL="1827258" indent="0">
              <a:buNone/>
              <a:defRPr sz="900"/>
            </a:lvl5pPr>
            <a:lvl6pPr marL="2284071" indent="0">
              <a:buNone/>
              <a:defRPr sz="900"/>
            </a:lvl6pPr>
            <a:lvl7pPr marL="2740890" indent="0">
              <a:buNone/>
              <a:defRPr sz="900"/>
            </a:lvl7pPr>
            <a:lvl8pPr marL="3197699" indent="0">
              <a:buNone/>
              <a:defRPr sz="900"/>
            </a:lvl8pPr>
            <a:lvl9pPr marL="365451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7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14735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4" tIns="45683" rIns="91364" bIns="45683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931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90" y="2785542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6811" indent="0">
              <a:buNone/>
              <a:defRPr sz="1200"/>
            </a:lvl2pPr>
            <a:lvl3pPr marL="913626" indent="0">
              <a:buNone/>
              <a:defRPr sz="1000"/>
            </a:lvl3pPr>
            <a:lvl4pPr marL="1370446" indent="0">
              <a:buNone/>
              <a:defRPr sz="900"/>
            </a:lvl4pPr>
            <a:lvl5pPr marL="1827258" indent="0">
              <a:buNone/>
              <a:defRPr sz="900"/>
            </a:lvl5pPr>
            <a:lvl6pPr marL="2284071" indent="0">
              <a:buNone/>
              <a:defRPr sz="900"/>
            </a:lvl6pPr>
            <a:lvl7pPr marL="2740890" indent="0">
              <a:buNone/>
              <a:defRPr sz="900"/>
            </a:lvl7pPr>
            <a:lvl8pPr marL="3197699" indent="0">
              <a:buNone/>
              <a:defRPr sz="900"/>
            </a:lvl8pPr>
            <a:lvl9pPr marL="365451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811" indent="0">
              <a:buNone/>
              <a:defRPr sz="2800"/>
            </a:lvl2pPr>
            <a:lvl3pPr marL="913626" indent="0">
              <a:buNone/>
              <a:defRPr sz="2400"/>
            </a:lvl3pPr>
            <a:lvl4pPr marL="1370446" indent="0">
              <a:buNone/>
              <a:defRPr sz="2000"/>
            </a:lvl4pPr>
            <a:lvl5pPr marL="1827258" indent="0">
              <a:buNone/>
              <a:defRPr sz="2000"/>
            </a:lvl5pPr>
            <a:lvl6pPr marL="2284071" indent="0">
              <a:buNone/>
              <a:defRPr sz="2000"/>
            </a:lvl6pPr>
            <a:lvl7pPr marL="2740890" indent="0">
              <a:buNone/>
              <a:defRPr sz="2000"/>
            </a:lvl7pPr>
            <a:lvl8pPr marL="3197699" indent="0">
              <a:buNone/>
              <a:defRPr sz="2000"/>
            </a:lvl8pPr>
            <a:lvl9pPr marL="3654517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0971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11222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4" tIns="45683" rIns="91364" bIns="45683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3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78528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3" tIns="45678" rIns="91353" bIns="4567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5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7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0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67163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62452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3" tIns="45678" rIns="91353" bIns="4567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337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53" tIns="45678" rIns="91353" bIns="4567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91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53" tIns="45678" rIns="91353" bIns="4567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53" tIns="45678" rIns="91353" bIns="4567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25" y="4074286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53" tIns="45678" rIns="91353" bIns="4567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53" tIns="45678" rIns="91353" bIns="4567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1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54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5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28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0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7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5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73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40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18314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4127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756" indent="0">
              <a:buNone/>
              <a:defRPr sz="2000" b="1"/>
            </a:lvl2pPr>
            <a:lvl3pPr marL="913517" indent="0">
              <a:buNone/>
              <a:defRPr sz="1800" b="1"/>
            </a:lvl3pPr>
            <a:lvl4pPr marL="1370282" indent="0">
              <a:buNone/>
              <a:defRPr sz="1600" b="1"/>
            </a:lvl4pPr>
            <a:lvl5pPr marL="1827039" indent="0">
              <a:buNone/>
              <a:defRPr sz="1600" b="1"/>
            </a:lvl5pPr>
            <a:lvl6pPr marL="2283797" indent="0">
              <a:buNone/>
              <a:defRPr sz="1600" b="1"/>
            </a:lvl6pPr>
            <a:lvl7pPr marL="2740561" indent="0">
              <a:buNone/>
              <a:defRPr sz="1600" b="1"/>
            </a:lvl7pPr>
            <a:lvl8pPr marL="3197316" indent="0">
              <a:buNone/>
              <a:defRPr sz="1600" b="1"/>
            </a:lvl8pPr>
            <a:lvl9pPr marL="3654079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112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756" indent="0">
              <a:buNone/>
              <a:defRPr sz="2000" b="1"/>
            </a:lvl2pPr>
            <a:lvl3pPr marL="913517" indent="0">
              <a:buNone/>
              <a:defRPr sz="1800" b="1"/>
            </a:lvl3pPr>
            <a:lvl4pPr marL="1370282" indent="0">
              <a:buNone/>
              <a:defRPr sz="1600" b="1"/>
            </a:lvl4pPr>
            <a:lvl5pPr marL="1827039" indent="0">
              <a:buNone/>
              <a:defRPr sz="1600" b="1"/>
            </a:lvl5pPr>
            <a:lvl6pPr marL="2283797" indent="0">
              <a:buNone/>
              <a:defRPr sz="1600" b="1"/>
            </a:lvl6pPr>
            <a:lvl7pPr marL="2740561" indent="0">
              <a:buNone/>
              <a:defRPr sz="1600" b="1"/>
            </a:lvl7pPr>
            <a:lvl8pPr marL="3197316" indent="0">
              <a:buNone/>
              <a:defRPr sz="1600" b="1"/>
            </a:lvl8pPr>
            <a:lvl9pPr marL="3654079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112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877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756" indent="0">
              <a:buNone/>
              <a:defRPr sz="2000" b="1"/>
            </a:lvl2pPr>
            <a:lvl3pPr marL="913517" indent="0">
              <a:buNone/>
              <a:defRPr sz="1800" b="1"/>
            </a:lvl3pPr>
            <a:lvl4pPr marL="1370282" indent="0">
              <a:buNone/>
              <a:defRPr sz="1600" b="1"/>
            </a:lvl4pPr>
            <a:lvl5pPr marL="1827039" indent="0">
              <a:buNone/>
              <a:defRPr sz="1600" b="1"/>
            </a:lvl5pPr>
            <a:lvl6pPr marL="2283797" indent="0">
              <a:buNone/>
              <a:defRPr sz="1600" b="1"/>
            </a:lvl6pPr>
            <a:lvl7pPr marL="2740561" indent="0">
              <a:buNone/>
              <a:defRPr sz="1600" b="1"/>
            </a:lvl7pPr>
            <a:lvl8pPr marL="3197316" indent="0">
              <a:buNone/>
              <a:defRPr sz="1600" b="1"/>
            </a:lvl8pPr>
            <a:lvl9pPr marL="3654079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124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756" indent="0">
              <a:buNone/>
              <a:defRPr sz="2000" b="1"/>
            </a:lvl2pPr>
            <a:lvl3pPr marL="913517" indent="0">
              <a:buNone/>
              <a:defRPr sz="1800" b="1"/>
            </a:lvl3pPr>
            <a:lvl4pPr marL="1370282" indent="0">
              <a:buNone/>
              <a:defRPr sz="1600" b="1"/>
            </a:lvl4pPr>
            <a:lvl5pPr marL="1827039" indent="0">
              <a:buNone/>
              <a:defRPr sz="1600" b="1"/>
            </a:lvl5pPr>
            <a:lvl6pPr marL="2283797" indent="0">
              <a:buNone/>
              <a:defRPr sz="1600" b="1"/>
            </a:lvl6pPr>
            <a:lvl7pPr marL="2740561" indent="0">
              <a:buNone/>
              <a:defRPr sz="1600" b="1"/>
            </a:lvl7pPr>
            <a:lvl8pPr marL="3197316" indent="0">
              <a:buNone/>
              <a:defRPr sz="1600" b="1"/>
            </a:lvl8pPr>
            <a:lvl9pPr marL="3654079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124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25112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3" tIns="45678" rIns="91353" bIns="4567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32076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3" tIns="45678" rIns="91353" bIns="4567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3581512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6756" indent="0">
              <a:buNone/>
              <a:defRPr sz="1200"/>
            </a:lvl2pPr>
            <a:lvl3pPr marL="913517" indent="0">
              <a:buNone/>
              <a:defRPr sz="1000"/>
            </a:lvl3pPr>
            <a:lvl4pPr marL="1370282" indent="0">
              <a:buNone/>
              <a:defRPr sz="900"/>
            </a:lvl4pPr>
            <a:lvl5pPr marL="1827039" indent="0">
              <a:buNone/>
              <a:defRPr sz="900"/>
            </a:lvl5pPr>
            <a:lvl6pPr marL="2283797" indent="0">
              <a:buNone/>
              <a:defRPr sz="900"/>
            </a:lvl6pPr>
            <a:lvl7pPr marL="2740561" indent="0">
              <a:buNone/>
              <a:defRPr sz="900"/>
            </a:lvl7pPr>
            <a:lvl8pPr marL="3197316" indent="0">
              <a:buNone/>
              <a:defRPr sz="900"/>
            </a:lvl8pPr>
            <a:lvl9pPr marL="3654079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1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7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31628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3" tIns="45678" rIns="91353" bIns="4567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938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97" y="278554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6756" indent="0">
              <a:buNone/>
              <a:defRPr sz="1200"/>
            </a:lvl2pPr>
            <a:lvl3pPr marL="913517" indent="0">
              <a:buNone/>
              <a:defRPr sz="1000"/>
            </a:lvl3pPr>
            <a:lvl4pPr marL="1370282" indent="0">
              <a:buNone/>
              <a:defRPr sz="900"/>
            </a:lvl4pPr>
            <a:lvl5pPr marL="1827039" indent="0">
              <a:buNone/>
              <a:defRPr sz="900"/>
            </a:lvl5pPr>
            <a:lvl6pPr marL="2283797" indent="0">
              <a:buNone/>
              <a:defRPr sz="900"/>
            </a:lvl6pPr>
            <a:lvl7pPr marL="2740561" indent="0">
              <a:buNone/>
              <a:defRPr sz="900"/>
            </a:lvl7pPr>
            <a:lvl8pPr marL="3197316" indent="0">
              <a:buNone/>
              <a:defRPr sz="900"/>
            </a:lvl8pPr>
            <a:lvl9pPr marL="3654079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756" indent="0">
              <a:buNone/>
              <a:defRPr sz="2800"/>
            </a:lvl2pPr>
            <a:lvl3pPr marL="913517" indent="0">
              <a:buNone/>
              <a:defRPr sz="2400"/>
            </a:lvl3pPr>
            <a:lvl4pPr marL="1370282" indent="0">
              <a:buNone/>
              <a:defRPr sz="2000"/>
            </a:lvl4pPr>
            <a:lvl5pPr marL="1827039" indent="0">
              <a:buNone/>
              <a:defRPr sz="2000"/>
            </a:lvl5pPr>
            <a:lvl6pPr marL="2283797" indent="0">
              <a:buNone/>
              <a:defRPr sz="2000"/>
            </a:lvl6pPr>
            <a:lvl7pPr marL="2740561" indent="0">
              <a:buNone/>
              <a:defRPr sz="2000"/>
            </a:lvl7pPr>
            <a:lvl8pPr marL="3197316" indent="0">
              <a:buNone/>
              <a:defRPr sz="2000"/>
            </a:lvl8pPr>
            <a:lvl9pPr marL="3654079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07130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86378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3" tIns="45678" rIns="91353" bIns="4567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20694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3" tIns="45678" rIns="91353" bIns="4567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5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7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0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64055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66737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3" tIns="45678" rIns="91353" bIns="4567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329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53" tIns="45678" rIns="91353" bIns="4567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83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53" tIns="45678" rIns="91353" bIns="4567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53" tIns="45678" rIns="91353" bIns="4567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25" y="4074274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53" tIns="45678" rIns="91353" bIns="4567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53" tIns="45678" rIns="91353" bIns="4567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1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54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5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28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0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7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5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73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40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89248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091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756" indent="0">
              <a:buNone/>
              <a:defRPr sz="2000" b="1"/>
            </a:lvl2pPr>
            <a:lvl3pPr marL="913517" indent="0">
              <a:buNone/>
              <a:defRPr sz="1800" b="1"/>
            </a:lvl3pPr>
            <a:lvl4pPr marL="1370282" indent="0">
              <a:buNone/>
              <a:defRPr sz="1600" b="1"/>
            </a:lvl4pPr>
            <a:lvl5pPr marL="1827039" indent="0">
              <a:buNone/>
              <a:defRPr sz="1600" b="1"/>
            </a:lvl5pPr>
            <a:lvl6pPr marL="2283797" indent="0">
              <a:buNone/>
              <a:defRPr sz="1600" b="1"/>
            </a:lvl6pPr>
            <a:lvl7pPr marL="2740561" indent="0">
              <a:buNone/>
              <a:defRPr sz="1600" b="1"/>
            </a:lvl7pPr>
            <a:lvl8pPr marL="3197316" indent="0">
              <a:buNone/>
              <a:defRPr sz="1600" b="1"/>
            </a:lvl8pPr>
            <a:lvl9pPr marL="3654079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100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756" indent="0">
              <a:buNone/>
              <a:defRPr sz="2000" b="1"/>
            </a:lvl2pPr>
            <a:lvl3pPr marL="913517" indent="0">
              <a:buNone/>
              <a:defRPr sz="1800" b="1"/>
            </a:lvl3pPr>
            <a:lvl4pPr marL="1370282" indent="0">
              <a:buNone/>
              <a:defRPr sz="1600" b="1"/>
            </a:lvl4pPr>
            <a:lvl5pPr marL="1827039" indent="0">
              <a:buNone/>
              <a:defRPr sz="1600" b="1"/>
            </a:lvl5pPr>
            <a:lvl6pPr marL="2283797" indent="0">
              <a:buNone/>
              <a:defRPr sz="1600" b="1"/>
            </a:lvl6pPr>
            <a:lvl7pPr marL="2740561" indent="0">
              <a:buNone/>
              <a:defRPr sz="1600" b="1"/>
            </a:lvl7pPr>
            <a:lvl8pPr marL="3197316" indent="0">
              <a:buNone/>
              <a:defRPr sz="1600" b="1"/>
            </a:lvl8pPr>
            <a:lvl9pPr marL="3654079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100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00106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06688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3" tIns="45678" rIns="91353" bIns="4567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34506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3" tIns="45678" rIns="91353" bIns="4567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3581500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6756" indent="0">
              <a:buNone/>
              <a:defRPr sz="1200"/>
            </a:lvl2pPr>
            <a:lvl3pPr marL="913517" indent="0">
              <a:buNone/>
              <a:defRPr sz="1000"/>
            </a:lvl3pPr>
            <a:lvl4pPr marL="1370282" indent="0">
              <a:buNone/>
              <a:defRPr sz="900"/>
            </a:lvl4pPr>
            <a:lvl5pPr marL="1827039" indent="0">
              <a:buNone/>
              <a:defRPr sz="900"/>
            </a:lvl5pPr>
            <a:lvl6pPr marL="2283797" indent="0">
              <a:buNone/>
              <a:defRPr sz="900"/>
            </a:lvl6pPr>
            <a:lvl7pPr marL="2740561" indent="0">
              <a:buNone/>
              <a:defRPr sz="900"/>
            </a:lvl7pPr>
            <a:lvl8pPr marL="3197316" indent="0">
              <a:buNone/>
              <a:defRPr sz="900"/>
            </a:lvl8pPr>
            <a:lvl9pPr marL="3654079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1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7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68501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3" tIns="45678" rIns="91353" bIns="4567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930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89" y="278554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6756" indent="0">
              <a:buNone/>
              <a:defRPr sz="1200"/>
            </a:lvl2pPr>
            <a:lvl3pPr marL="913517" indent="0">
              <a:buNone/>
              <a:defRPr sz="1000"/>
            </a:lvl3pPr>
            <a:lvl4pPr marL="1370282" indent="0">
              <a:buNone/>
              <a:defRPr sz="900"/>
            </a:lvl4pPr>
            <a:lvl5pPr marL="1827039" indent="0">
              <a:buNone/>
              <a:defRPr sz="900"/>
            </a:lvl5pPr>
            <a:lvl6pPr marL="2283797" indent="0">
              <a:buNone/>
              <a:defRPr sz="900"/>
            </a:lvl6pPr>
            <a:lvl7pPr marL="2740561" indent="0">
              <a:buNone/>
              <a:defRPr sz="900"/>
            </a:lvl7pPr>
            <a:lvl8pPr marL="3197316" indent="0">
              <a:buNone/>
              <a:defRPr sz="900"/>
            </a:lvl8pPr>
            <a:lvl9pPr marL="3654079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756" indent="0">
              <a:buNone/>
              <a:defRPr sz="2800"/>
            </a:lvl2pPr>
            <a:lvl3pPr marL="913517" indent="0">
              <a:buNone/>
              <a:defRPr sz="2400"/>
            </a:lvl3pPr>
            <a:lvl4pPr marL="1370282" indent="0">
              <a:buNone/>
              <a:defRPr sz="2000"/>
            </a:lvl4pPr>
            <a:lvl5pPr marL="1827039" indent="0">
              <a:buNone/>
              <a:defRPr sz="2000"/>
            </a:lvl5pPr>
            <a:lvl6pPr marL="2283797" indent="0">
              <a:buNone/>
              <a:defRPr sz="2000"/>
            </a:lvl6pPr>
            <a:lvl7pPr marL="2740561" indent="0">
              <a:buNone/>
              <a:defRPr sz="2000"/>
            </a:lvl7pPr>
            <a:lvl8pPr marL="3197316" indent="0">
              <a:buNone/>
              <a:defRPr sz="2000"/>
            </a:lvl8pPr>
            <a:lvl9pPr marL="3654079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44145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11161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3" tIns="45678" rIns="91353" bIns="4567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02624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64"/>
            <a:ext cx="103632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2021-06-05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86445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2021-06-05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60888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3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2021-06-05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115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3" tIns="45678" rIns="91353" bIns="45678"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2021-06-05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6757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9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9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2021-06-05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12264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2021-06-05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89640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2021-06-05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4722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8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2021-06-05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2560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2021-06-05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00781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2021-06-05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80115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77"/>
            <a:ext cx="27432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77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2021-06-05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70123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A130E-E3B8-4EBE-931F-81B26B8448AA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2021-06-05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6A38-4290-41DD-B95C-4155372FD4A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49420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3836A-82A3-4C8B-9D31-CD724F3673ED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2021-06-05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994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3" tIns="45678" rIns="91353" bIns="45678"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3581524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6756" indent="0">
              <a:buNone/>
              <a:defRPr sz="1200"/>
            </a:lvl2pPr>
            <a:lvl3pPr marL="913517" indent="0">
              <a:buNone/>
              <a:defRPr sz="1000"/>
            </a:lvl3pPr>
            <a:lvl4pPr marL="1370282" indent="0">
              <a:buNone/>
              <a:defRPr sz="900"/>
            </a:lvl4pPr>
            <a:lvl5pPr marL="1827039" indent="0">
              <a:buNone/>
              <a:defRPr sz="900"/>
            </a:lvl5pPr>
            <a:lvl6pPr marL="2283797" indent="0">
              <a:buNone/>
              <a:defRPr sz="900"/>
            </a:lvl6pPr>
            <a:lvl7pPr marL="2740561" indent="0">
              <a:buNone/>
              <a:defRPr sz="900"/>
            </a:lvl7pPr>
            <a:lvl8pPr marL="3197316" indent="0">
              <a:buNone/>
              <a:defRPr sz="900"/>
            </a:lvl8pPr>
            <a:lvl9pPr marL="3654079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1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7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EBAF6-36D0-4DD8-B695-D4C1B37E35D6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2021-06-05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19027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28D28-603B-4EFC-80F8-17E5E9107035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2021-06-05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03894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제목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A1F4E-0809-4239-8034-C38E431DAF92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2021-06-05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70801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DA496-7307-4E8B-88DE-CB97B48BAB6F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2021-06-05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54875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sz="quarter" idx="13"/>
          </p:nvPr>
        </p:nvSpPr>
        <p:spPr>
          <a:xfrm>
            <a:off x="608037" y="1643063"/>
            <a:ext cx="10972800" cy="45252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ko-KR" altLang="en-US" smtClean="0"/>
              <a:t>표를 추가하려면 아이콘을 클릭하십시오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21E90-850C-410B-8B89-8394F580CFDA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2021-06-05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77387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제목 및 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608037" y="3984220"/>
            <a:ext cx="53848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6037" y="3984220"/>
            <a:ext cx="53848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2021-06-05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07237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ko-KR" altLang="en-US" smtClean="0"/>
              <a:t>마스터 텍스트 스타일을 편집합니다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2021-06-05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28266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2130428"/>
            <a:ext cx="12192000" cy="1470025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48888-F454-4AD2-BA62-3AF29D9807C0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2021-06-05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56126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4" hasCustomPrompt="1"/>
          </p:nvPr>
        </p:nvSpPr>
        <p:spPr>
          <a:xfrm>
            <a:off x="2857479" y="2214566"/>
            <a:ext cx="6477023" cy="3214687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400"/>
            </a:lvl1pPr>
          </a:lstStyle>
          <a:p>
            <a:pPr lvl="0"/>
            <a:r>
              <a:rPr lang="ko-KR" altLang="en-US" smtClean="0"/>
              <a:t>첫째 목차</a:t>
            </a:r>
            <a:endParaRPr lang="ko-KR" altLang="en-US"/>
          </a:p>
          <a:p>
            <a:pPr lvl="0"/>
            <a:r>
              <a:rPr lang="ko-KR" altLang="en-US" smtClean="0"/>
              <a:t>둘째 목차</a:t>
            </a:r>
            <a:endParaRPr lang="ko-KR" altLang="en-US"/>
          </a:p>
          <a:p>
            <a:pPr lvl="0"/>
            <a:r>
              <a:rPr lang="ko-KR" altLang="en-US" smtClean="0"/>
              <a:t>셋째 목차</a:t>
            </a:r>
            <a:endParaRPr lang="ko-KR" altLang="en-US"/>
          </a:p>
          <a:p>
            <a:pPr lvl="0"/>
            <a:r>
              <a:rPr lang="ko-KR" altLang="en-US" smtClean="0"/>
              <a:t>넷째 목차</a:t>
            </a:r>
            <a:endParaRPr lang="ko-KR" altLang="en-US"/>
          </a:p>
          <a:p>
            <a:pPr lvl="0"/>
            <a:r>
              <a:rPr lang="ko-KR" altLang="en-US" smtClean="0"/>
              <a:t>다섯째 목차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FEC12-A4C9-4837-AF94-AD867782C04C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2021-06-05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46163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F84A3-4F29-4053-ACFD-1BAF2D3F140C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2021-06-05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140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3" tIns="45678" rIns="91353" bIns="45678"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946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205" y="278554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6756" indent="0">
              <a:buNone/>
              <a:defRPr sz="1200"/>
            </a:lvl2pPr>
            <a:lvl3pPr marL="913517" indent="0">
              <a:buNone/>
              <a:defRPr sz="1000"/>
            </a:lvl3pPr>
            <a:lvl4pPr marL="1370282" indent="0">
              <a:buNone/>
              <a:defRPr sz="900"/>
            </a:lvl4pPr>
            <a:lvl5pPr marL="1827039" indent="0">
              <a:buNone/>
              <a:defRPr sz="900"/>
            </a:lvl5pPr>
            <a:lvl6pPr marL="2283797" indent="0">
              <a:buNone/>
              <a:defRPr sz="900"/>
            </a:lvl6pPr>
            <a:lvl7pPr marL="2740561" indent="0">
              <a:buNone/>
              <a:defRPr sz="900"/>
            </a:lvl7pPr>
            <a:lvl8pPr marL="3197316" indent="0">
              <a:buNone/>
              <a:defRPr sz="900"/>
            </a:lvl8pPr>
            <a:lvl9pPr marL="3654079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756" indent="0">
              <a:buNone/>
              <a:defRPr sz="2800"/>
            </a:lvl2pPr>
            <a:lvl3pPr marL="913517" indent="0">
              <a:buNone/>
              <a:defRPr sz="2400"/>
            </a:lvl3pPr>
            <a:lvl4pPr marL="1370282" indent="0">
              <a:buNone/>
              <a:defRPr sz="2000"/>
            </a:lvl4pPr>
            <a:lvl5pPr marL="1827039" indent="0">
              <a:buNone/>
              <a:defRPr sz="2000"/>
            </a:lvl5pPr>
            <a:lvl6pPr marL="2283797" indent="0">
              <a:buNone/>
              <a:defRPr sz="2000"/>
            </a:lvl6pPr>
            <a:lvl7pPr marL="2740561" indent="0">
              <a:buNone/>
              <a:defRPr sz="2000"/>
            </a:lvl7pPr>
            <a:lvl8pPr marL="3197316" indent="0">
              <a:buNone/>
              <a:defRPr sz="2000"/>
            </a:lvl8pPr>
            <a:lvl9pPr marL="3654079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9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DF9D8-1188-4DBF-A2AF-E10DC0E5DFF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2021-06-05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62DBC-D751-4AB3-81C0-0E822BD21100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96441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DF9D8-1188-4DBF-A2AF-E10DC0E5DFF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2021-06-05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62DBC-D751-4AB3-81C0-0E822BD21100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7326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7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22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7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DF9D8-1188-4DBF-A2AF-E10DC0E5DFF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2021-06-05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62DBC-D751-4AB3-81C0-0E822BD21100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85377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0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DF9D8-1188-4DBF-A2AF-E10DC0E5DFF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2021-06-05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62DBC-D751-4AB3-81C0-0E822BD21100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56656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4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4" indent="0">
              <a:buNone/>
              <a:defRPr sz="2000" b="1"/>
            </a:lvl2pPr>
            <a:lvl3pPr marL="914268" indent="0">
              <a:buNone/>
              <a:defRPr sz="1800" b="1"/>
            </a:lvl3pPr>
            <a:lvl4pPr marL="1371402" indent="0">
              <a:buNone/>
              <a:defRPr sz="1600" b="1"/>
            </a:lvl4pPr>
            <a:lvl5pPr marL="1828535" indent="0">
              <a:buNone/>
              <a:defRPr sz="1600" b="1"/>
            </a:lvl5pPr>
            <a:lvl6pPr marL="2285670" indent="0">
              <a:buNone/>
              <a:defRPr sz="1600" b="1"/>
            </a:lvl6pPr>
            <a:lvl7pPr marL="2742802" indent="0">
              <a:buNone/>
              <a:defRPr sz="1600" b="1"/>
            </a:lvl7pPr>
            <a:lvl8pPr marL="3199936" indent="0">
              <a:buNone/>
              <a:defRPr sz="1600" b="1"/>
            </a:lvl8pPr>
            <a:lvl9pPr marL="365707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4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41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4" indent="0">
              <a:buNone/>
              <a:defRPr sz="2000" b="1"/>
            </a:lvl2pPr>
            <a:lvl3pPr marL="914268" indent="0">
              <a:buNone/>
              <a:defRPr sz="1800" b="1"/>
            </a:lvl3pPr>
            <a:lvl4pPr marL="1371402" indent="0">
              <a:buNone/>
              <a:defRPr sz="1600" b="1"/>
            </a:lvl4pPr>
            <a:lvl5pPr marL="1828535" indent="0">
              <a:buNone/>
              <a:defRPr sz="1600" b="1"/>
            </a:lvl5pPr>
            <a:lvl6pPr marL="2285670" indent="0">
              <a:buNone/>
              <a:defRPr sz="1600" b="1"/>
            </a:lvl6pPr>
            <a:lvl7pPr marL="2742802" indent="0">
              <a:buNone/>
              <a:defRPr sz="1600" b="1"/>
            </a:lvl7pPr>
            <a:lvl8pPr marL="3199936" indent="0">
              <a:buNone/>
              <a:defRPr sz="1600" b="1"/>
            </a:lvl8pPr>
            <a:lvl9pPr marL="365707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41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DF9D8-1188-4DBF-A2AF-E10DC0E5DFF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2021-06-05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62DBC-D751-4AB3-81C0-0E822BD21100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34684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DF9D8-1188-4DBF-A2AF-E10DC0E5DFF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2021-06-05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62DBC-D751-4AB3-81C0-0E822BD21100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33972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DF9D8-1188-4DBF-A2AF-E10DC0E5DFF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2021-06-05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62DBC-D751-4AB3-81C0-0E822BD21100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06203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7" y="27312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4" indent="0">
              <a:buNone/>
              <a:defRPr sz="1200"/>
            </a:lvl2pPr>
            <a:lvl3pPr marL="914268" indent="0">
              <a:buNone/>
              <a:defRPr sz="1000"/>
            </a:lvl3pPr>
            <a:lvl4pPr marL="1371402" indent="0">
              <a:buNone/>
              <a:defRPr sz="900"/>
            </a:lvl4pPr>
            <a:lvl5pPr marL="1828535" indent="0">
              <a:buNone/>
              <a:defRPr sz="900"/>
            </a:lvl5pPr>
            <a:lvl6pPr marL="2285670" indent="0">
              <a:buNone/>
              <a:defRPr sz="900"/>
            </a:lvl6pPr>
            <a:lvl7pPr marL="2742802" indent="0">
              <a:buNone/>
              <a:defRPr sz="900"/>
            </a:lvl7pPr>
            <a:lvl8pPr marL="3199936" indent="0">
              <a:buNone/>
              <a:defRPr sz="900"/>
            </a:lvl8pPr>
            <a:lvl9pPr marL="365707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DF9D8-1188-4DBF-A2AF-E10DC0E5DFF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2021-06-05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62DBC-D751-4AB3-81C0-0E822BD21100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81780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34" indent="0">
              <a:buNone/>
              <a:defRPr sz="2800"/>
            </a:lvl2pPr>
            <a:lvl3pPr marL="914268" indent="0">
              <a:buNone/>
              <a:defRPr sz="2400"/>
            </a:lvl3pPr>
            <a:lvl4pPr marL="1371402" indent="0">
              <a:buNone/>
              <a:defRPr sz="2000"/>
            </a:lvl4pPr>
            <a:lvl5pPr marL="1828535" indent="0">
              <a:buNone/>
              <a:defRPr sz="2000"/>
            </a:lvl5pPr>
            <a:lvl6pPr marL="2285670" indent="0">
              <a:buNone/>
              <a:defRPr sz="2000"/>
            </a:lvl6pPr>
            <a:lvl7pPr marL="2742802" indent="0">
              <a:buNone/>
              <a:defRPr sz="2000"/>
            </a:lvl7pPr>
            <a:lvl8pPr marL="3199936" indent="0">
              <a:buNone/>
              <a:defRPr sz="2000"/>
            </a:lvl8pPr>
            <a:lvl9pPr marL="3657071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4" indent="0">
              <a:buNone/>
              <a:defRPr sz="1200"/>
            </a:lvl2pPr>
            <a:lvl3pPr marL="914268" indent="0">
              <a:buNone/>
              <a:defRPr sz="1000"/>
            </a:lvl3pPr>
            <a:lvl4pPr marL="1371402" indent="0">
              <a:buNone/>
              <a:defRPr sz="900"/>
            </a:lvl4pPr>
            <a:lvl5pPr marL="1828535" indent="0">
              <a:buNone/>
              <a:defRPr sz="900"/>
            </a:lvl5pPr>
            <a:lvl6pPr marL="2285670" indent="0">
              <a:buNone/>
              <a:defRPr sz="900"/>
            </a:lvl6pPr>
            <a:lvl7pPr marL="2742802" indent="0">
              <a:buNone/>
              <a:defRPr sz="900"/>
            </a:lvl7pPr>
            <a:lvl8pPr marL="3199936" indent="0">
              <a:buNone/>
              <a:defRPr sz="900"/>
            </a:lvl8pPr>
            <a:lvl9pPr marL="365707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DF9D8-1188-4DBF-A2AF-E10DC0E5DFF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2021-06-05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62DBC-D751-4AB3-81C0-0E822BD21100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5466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DF9D8-1188-4DBF-A2AF-E10DC0E5DFF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2021-06-05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62DBC-D751-4AB3-81C0-0E822BD21100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849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3" tIns="45678" rIns="91353" bIns="45678"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53" tIns="45678" rIns="91353" bIns="45678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7" y="6250288"/>
            <a:ext cx="5048920" cy="365125"/>
          </a:xfrm>
          <a:prstGeom prst="rect">
            <a:avLst/>
          </a:prstGeom>
        </p:spPr>
        <p:txBody>
          <a:bodyPr vert="horz" lIns="91353" tIns="45678" rIns="91353" bIns="45678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257" y="6250288"/>
            <a:ext cx="5048921" cy="365125"/>
          </a:xfrm>
          <a:prstGeom prst="rect">
            <a:avLst/>
          </a:prstGeom>
        </p:spPr>
        <p:txBody>
          <a:bodyPr vert="horz" lIns="91353" tIns="45678" rIns="91353" bIns="45678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2" y="6250287"/>
            <a:ext cx="1549101" cy="365125"/>
          </a:xfrm>
          <a:prstGeom prst="rect">
            <a:avLst/>
          </a:prstGeom>
        </p:spPr>
        <p:txBody>
          <a:bodyPr vert="horz" lIns="91353" tIns="45678" rIns="91353" bIns="45678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30" y="2675467"/>
            <a:ext cx="9877777" cy="3450696"/>
          </a:xfrm>
          <a:prstGeom prst="rect">
            <a:avLst/>
          </a:prstGeom>
        </p:spPr>
        <p:txBody>
          <a:bodyPr vert="horz" lIns="91353" tIns="45678" rIns="91353" bIns="45678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</p:sldLayoutIdLst>
  <p:txStyles>
    <p:titleStyle>
      <a:lvl1pPr algn="ctr" defTabSz="913517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4056" indent="-274056" algn="l" defTabSz="913517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709" indent="-274056" algn="l" defTabSz="913517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4836" indent="-228378" algn="l" defTabSz="913517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897" indent="-228378" algn="l" defTabSz="913517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630" indent="-228378" algn="l" defTabSz="913517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1364" indent="-228378" algn="l" defTabSz="913517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1098" indent="-228378" algn="l" defTabSz="913517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0825" indent="-228378" algn="l" defTabSz="913517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0561" indent="-228378" algn="l" defTabSz="913517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1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56" algn="l" defTabSz="91351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17" algn="l" defTabSz="91351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282" algn="l" defTabSz="91351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039" algn="l" defTabSz="91351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797" algn="l" defTabSz="91351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561" algn="l" defTabSz="91351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316" algn="l" defTabSz="91351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079" algn="l" defTabSz="91351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02" tIns="45702" rIns="91402" bIns="45702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5"/>
            <a:ext cx="10972800" cy="4525963"/>
          </a:xfrm>
          <a:prstGeom prst="rect">
            <a:avLst/>
          </a:prstGeom>
        </p:spPr>
        <p:txBody>
          <a:bodyPr vert="horz" lIns="91402" tIns="45702" rIns="91402" bIns="45702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67"/>
            <a:ext cx="2844800" cy="365125"/>
          </a:xfrm>
          <a:prstGeom prst="rect">
            <a:avLst/>
          </a:prstGeom>
        </p:spPr>
        <p:txBody>
          <a:bodyPr vert="horz" lIns="91402" tIns="45702" rIns="91402" bIns="4570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422D86A-5F52-4165-8473-F1B836277586}" type="datetime1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함초롬돋움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2021-06-05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함초롬돋움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367"/>
            <a:ext cx="3860800" cy="365125"/>
          </a:xfrm>
          <a:prstGeom prst="rect">
            <a:avLst/>
          </a:prstGeom>
        </p:spPr>
        <p:txBody>
          <a:bodyPr vert="horz" lIns="91402" tIns="45702" rIns="91402" bIns="4570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black">
                  <a:tint val="75000"/>
                </a:prstClr>
              </a:solidFill>
              <a:latin typeface="함초롬돋움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67"/>
            <a:ext cx="2844800" cy="365125"/>
          </a:xfrm>
          <a:prstGeom prst="rect">
            <a:avLst/>
          </a:prstGeom>
        </p:spPr>
        <p:txBody>
          <a:bodyPr vert="horz" lIns="91402" tIns="45702" rIns="91402" bIns="4570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D22CD3B-FDDF-4998-970C-76E6E0BEC65F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함초롬돋움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1947508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34" r:id="rId1"/>
    <p:sldLayoutId id="2147484735" r:id="rId2"/>
    <p:sldLayoutId id="2147484736" r:id="rId3"/>
    <p:sldLayoutId id="2147484737" r:id="rId4"/>
    <p:sldLayoutId id="2147484738" r:id="rId5"/>
    <p:sldLayoutId id="2147484739" r:id="rId6"/>
    <p:sldLayoutId id="2147484740" r:id="rId7"/>
    <p:sldLayoutId id="2147484741" r:id="rId8"/>
    <p:sldLayoutId id="2147484742" r:id="rId9"/>
    <p:sldLayoutId id="2147484743" r:id="rId10"/>
    <p:sldLayoutId id="2147484744" r:id="rId11"/>
    <p:sldLayoutId id="2147484745" r:id="rId12"/>
  </p:sldLayoutIdLst>
  <p:hf sldNum="0" hdr="0" ftr="0" dt="0"/>
  <p:txStyles>
    <p:titleStyle>
      <a:lvl1pPr algn="ctr" defTabSz="914024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761" indent="-342761" algn="l" defTabSz="914024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46" indent="-285632" algn="l" defTabSz="914024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30" indent="-228505" algn="l" defTabSz="914024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44" indent="-228505" algn="l" defTabSz="914024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560" indent="-228505" algn="l" defTabSz="914024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573" indent="-228505" algn="l" defTabSz="914024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584" indent="-228505" algn="l" defTabSz="914024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598" indent="-228505" algn="l" defTabSz="914024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609" indent="-228505" algn="l" defTabSz="914024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024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11" algn="l" defTabSz="914024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24" algn="l" defTabSz="914024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40" algn="l" defTabSz="914024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52" algn="l" defTabSz="914024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64" algn="l" defTabSz="914024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79" algn="l" defTabSz="914024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88" algn="l" defTabSz="914024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104" algn="l" defTabSz="914024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21" tIns="45711" rIns="91421" bIns="45711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21" tIns="45711" rIns="91421" bIns="45711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65"/>
            <a:ext cx="2844800" cy="365125"/>
          </a:xfrm>
          <a:prstGeom prst="rect">
            <a:avLst/>
          </a:prstGeom>
        </p:spPr>
        <p:txBody>
          <a:bodyPr vert="horz" lIns="91421" tIns="45711" rIns="91421" bIns="4571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29DA6FB-7F3F-4C62-8F20-C8D039200DA7}" type="datetimeFigureOut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2021-06-05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365"/>
            <a:ext cx="3860800" cy="365125"/>
          </a:xfrm>
          <a:prstGeom prst="rect">
            <a:avLst/>
          </a:prstGeom>
        </p:spPr>
        <p:txBody>
          <a:bodyPr vert="horz" lIns="91421" tIns="45711" rIns="91421" bIns="45711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65"/>
            <a:ext cx="2844800" cy="365125"/>
          </a:xfrm>
          <a:prstGeom prst="rect">
            <a:avLst/>
          </a:prstGeom>
        </p:spPr>
        <p:txBody>
          <a:bodyPr vert="horz" lIns="91421" tIns="45711" rIns="91421" bIns="45711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E97E78E-B842-4199-BB1D-1173C588F7B5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1405908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47" r:id="rId1"/>
    <p:sldLayoutId id="2147484748" r:id="rId2"/>
    <p:sldLayoutId id="2147484749" r:id="rId3"/>
    <p:sldLayoutId id="2147484750" r:id="rId4"/>
    <p:sldLayoutId id="2147484751" r:id="rId5"/>
    <p:sldLayoutId id="2147484752" r:id="rId6"/>
    <p:sldLayoutId id="2147484753" r:id="rId7"/>
    <p:sldLayoutId id="2147484754" r:id="rId8"/>
    <p:sldLayoutId id="2147484755" r:id="rId9"/>
    <p:sldLayoutId id="2147484756" r:id="rId10"/>
    <p:sldLayoutId id="2147484757" r:id="rId11"/>
  </p:sldLayoutIdLst>
  <p:txStyles>
    <p:titleStyle>
      <a:lvl1pPr algn="ctr" defTabSz="914212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30" indent="-342830" algn="l" defTabSz="914212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98" indent="-285692" algn="l" defTabSz="914212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65" indent="-228552" algn="l" defTabSz="914212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72" indent="-228552" algn="l" defTabSz="914212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80" indent="-228552" algn="l" defTabSz="914212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87" indent="-228552" algn="l" defTabSz="914212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92" indent="-228552" algn="l" defTabSz="914212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299" indent="-228552" algn="l" defTabSz="914212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04" indent="-228552" algn="l" defTabSz="914212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21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6" algn="l" defTabSz="91421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2" algn="l" defTabSz="91421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0" algn="l" defTabSz="91421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6" algn="l" defTabSz="91421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32" algn="l" defTabSz="91421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40" algn="l" defTabSz="91421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44" algn="l" defTabSz="91421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52" algn="l" defTabSz="91421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1" tIns="45652" rIns="91301" bIns="4565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01" tIns="45652" rIns="91301" bIns="45652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7" y="6250307"/>
            <a:ext cx="5048920" cy="365125"/>
          </a:xfrm>
          <a:prstGeom prst="rect">
            <a:avLst/>
          </a:prstGeom>
        </p:spPr>
        <p:txBody>
          <a:bodyPr vert="horz" lIns="91301" tIns="45652" rIns="91301" bIns="45652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262" y="6250307"/>
            <a:ext cx="5048921" cy="365125"/>
          </a:xfrm>
          <a:prstGeom prst="rect">
            <a:avLst/>
          </a:prstGeom>
        </p:spPr>
        <p:txBody>
          <a:bodyPr vert="horz" lIns="91301" tIns="45652" rIns="91301" bIns="45652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2" y="6250306"/>
            <a:ext cx="1549101" cy="365125"/>
          </a:xfrm>
          <a:prstGeom prst="rect">
            <a:avLst/>
          </a:prstGeom>
        </p:spPr>
        <p:txBody>
          <a:bodyPr vert="horz" lIns="91301" tIns="45652" rIns="91301" bIns="45652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37" y="2675467"/>
            <a:ext cx="9877777" cy="3450696"/>
          </a:xfrm>
          <a:prstGeom prst="rect">
            <a:avLst/>
          </a:prstGeom>
        </p:spPr>
        <p:txBody>
          <a:bodyPr vert="horz" lIns="91301" tIns="45652" rIns="91301" bIns="45652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533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6" r:id="rId1"/>
    <p:sldLayoutId id="2147483957" r:id="rId2"/>
    <p:sldLayoutId id="2147483958" r:id="rId3"/>
    <p:sldLayoutId id="2147483959" r:id="rId4"/>
    <p:sldLayoutId id="2147483960" r:id="rId5"/>
    <p:sldLayoutId id="2147483961" r:id="rId6"/>
    <p:sldLayoutId id="2147483962" r:id="rId7"/>
    <p:sldLayoutId id="2147483963" r:id="rId8"/>
    <p:sldLayoutId id="2147483964" r:id="rId9"/>
    <p:sldLayoutId id="2147483965" r:id="rId10"/>
    <p:sldLayoutId id="2147483966" r:id="rId11"/>
  </p:sldLayoutIdLst>
  <p:txStyles>
    <p:titleStyle>
      <a:lvl1pPr algn="ctr" defTabSz="913003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3903" indent="-273903" algn="l" defTabSz="913003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385" indent="-273903" algn="l" defTabSz="913003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4354" indent="-228247" algn="l" defTabSz="913003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253" indent="-228247" algn="l" defTabSz="913003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0804" indent="-228247" algn="l" defTabSz="913003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0362" indent="-228247" algn="l" defTabSz="913003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99915" indent="-228247" algn="l" defTabSz="913003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19462" indent="-228247" algn="l" defTabSz="913003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39020" indent="-228247" algn="l" defTabSz="913003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003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96" algn="l" defTabSz="913003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03" algn="l" defTabSz="913003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12" algn="l" defTabSz="913003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011" algn="l" defTabSz="913003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511" algn="l" defTabSz="913003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020" algn="l" defTabSz="913003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517" algn="l" defTabSz="913003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022" algn="l" defTabSz="913003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29" tIns="45714" rIns="91429" bIns="45714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7"/>
            <a:ext cx="10972800" cy="4525963"/>
          </a:xfrm>
          <a:prstGeom prst="rect">
            <a:avLst/>
          </a:prstGeom>
        </p:spPr>
        <p:txBody>
          <a:bodyPr vert="horz" lIns="91429" tIns="45714" rIns="91429" bIns="45714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458"/>
            <a:ext cx="28448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4490868-A963-400F-9D7A-58B686C33C70}" type="datetimeFigureOut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2021-06-05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458"/>
            <a:ext cx="38608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458"/>
            <a:ext cx="28448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646EC19-12E3-4B4A-B727-0C337B642B20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3696802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1" r:id="rId1"/>
    <p:sldLayoutId id="2147484272" r:id="rId2"/>
    <p:sldLayoutId id="2147484273" r:id="rId3"/>
    <p:sldLayoutId id="2147484274" r:id="rId4"/>
    <p:sldLayoutId id="2147484275" r:id="rId5"/>
    <p:sldLayoutId id="2147484276" r:id="rId6"/>
    <p:sldLayoutId id="2147484277" r:id="rId7"/>
    <p:sldLayoutId id="2147484278" r:id="rId8"/>
    <p:sldLayoutId id="2147484279" r:id="rId9"/>
    <p:sldLayoutId id="2147484280" r:id="rId10"/>
    <p:sldLayoutId id="2147484281" r:id="rId11"/>
  </p:sldLayoutIdLst>
  <p:txStyles>
    <p:titleStyle>
      <a:lvl1pPr algn="ctr" defTabSz="914268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0" indent="-342850" algn="l" defTabSz="914268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43" indent="-285710" algn="l" defTabSz="914268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34" indent="-228566" algn="l" defTabSz="914268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68" indent="-228566" algn="l" defTabSz="914268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02" indent="-228566" algn="l" defTabSz="914268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36" indent="-228566" algn="l" defTabSz="914268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70" indent="-228566" algn="l" defTabSz="914268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03" indent="-228566" algn="l" defTabSz="914268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38" indent="-228566" algn="l" defTabSz="914268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26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4" algn="l" defTabSz="91426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8" algn="l" defTabSz="91426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2" algn="l" defTabSz="91426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5" algn="l" defTabSz="91426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0" algn="l" defTabSz="91426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2" algn="l" defTabSz="91426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36" algn="l" defTabSz="91426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1" algn="l" defTabSz="91426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4" tIns="45683" rIns="91364" bIns="45683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64" tIns="45683" rIns="91364" bIns="45683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267"/>
            <a:ext cx="5048920" cy="365125"/>
          </a:xfrm>
          <a:prstGeom prst="rect">
            <a:avLst/>
          </a:prstGeom>
        </p:spPr>
        <p:txBody>
          <a:bodyPr vert="horz" lIns="91364" tIns="45683" rIns="91364" bIns="45683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242" y="6250267"/>
            <a:ext cx="5048921" cy="365125"/>
          </a:xfrm>
          <a:prstGeom prst="rect">
            <a:avLst/>
          </a:prstGeom>
        </p:spPr>
        <p:txBody>
          <a:bodyPr vert="horz" lIns="91364" tIns="45683" rIns="91364" bIns="45683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2" y="6250266"/>
            <a:ext cx="1549101" cy="365125"/>
          </a:xfrm>
          <a:prstGeom prst="rect">
            <a:avLst/>
          </a:prstGeom>
        </p:spPr>
        <p:txBody>
          <a:bodyPr vert="horz" lIns="91364" tIns="45683" rIns="91364" bIns="45683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16" y="2675467"/>
            <a:ext cx="9877777" cy="3450696"/>
          </a:xfrm>
          <a:prstGeom prst="rect">
            <a:avLst/>
          </a:prstGeom>
        </p:spPr>
        <p:txBody>
          <a:bodyPr vert="horz" lIns="91364" tIns="45683" rIns="91364" bIns="45683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485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28" r:id="rId1"/>
    <p:sldLayoutId id="2147484529" r:id="rId2"/>
    <p:sldLayoutId id="2147484530" r:id="rId3"/>
    <p:sldLayoutId id="2147484531" r:id="rId4"/>
    <p:sldLayoutId id="2147484532" r:id="rId5"/>
    <p:sldLayoutId id="2147484533" r:id="rId6"/>
    <p:sldLayoutId id="2147484534" r:id="rId7"/>
    <p:sldLayoutId id="2147484535" r:id="rId8"/>
    <p:sldLayoutId id="2147484536" r:id="rId9"/>
    <p:sldLayoutId id="2147484537" r:id="rId10"/>
    <p:sldLayoutId id="2147484538" r:id="rId11"/>
  </p:sldLayoutIdLst>
  <p:txStyles>
    <p:titleStyle>
      <a:lvl1pPr algn="ctr" defTabSz="913626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4089" indent="-274089" algn="l" defTabSz="913626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778" indent="-274089" algn="l" defTabSz="913626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4939" indent="-228405" algn="l" defTabSz="913626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2034" indent="-228405" algn="l" defTabSz="913626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805" indent="-228405" algn="l" defTabSz="913626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1577" indent="-228405" algn="l" defTabSz="913626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1349" indent="-228405" algn="l" defTabSz="913626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1115" indent="-228405" algn="l" defTabSz="913626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0890" indent="-228405" algn="l" defTabSz="913626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62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11" algn="l" defTabSz="91362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626" algn="l" defTabSz="91362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446" algn="l" defTabSz="91362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258" algn="l" defTabSz="91362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071" algn="l" defTabSz="91362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890" algn="l" defTabSz="91362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699" algn="l" defTabSz="91362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517" algn="l" defTabSz="91362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3" tIns="45678" rIns="91353" bIns="4567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53" tIns="45678" rIns="91353" bIns="45678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7" y="6250276"/>
            <a:ext cx="5048920" cy="365125"/>
          </a:xfrm>
          <a:prstGeom prst="rect">
            <a:avLst/>
          </a:prstGeom>
        </p:spPr>
        <p:txBody>
          <a:bodyPr vert="horz" lIns="91353" tIns="45678" rIns="91353" bIns="45678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249" y="6250276"/>
            <a:ext cx="5048921" cy="365125"/>
          </a:xfrm>
          <a:prstGeom prst="rect">
            <a:avLst/>
          </a:prstGeom>
        </p:spPr>
        <p:txBody>
          <a:bodyPr vert="horz" lIns="91353" tIns="45678" rIns="91353" bIns="45678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2" y="6250275"/>
            <a:ext cx="1549101" cy="365125"/>
          </a:xfrm>
          <a:prstGeom prst="rect">
            <a:avLst/>
          </a:prstGeom>
        </p:spPr>
        <p:txBody>
          <a:bodyPr vert="horz" lIns="91353" tIns="45678" rIns="91353" bIns="45678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22" y="2675467"/>
            <a:ext cx="9877777" cy="3450696"/>
          </a:xfrm>
          <a:prstGeom prst="rect">
            <a:avLst/>
          </a:prstGeom>
        </p:spPr>
        <p:txBody>
          <a:bodyPr vert="horz" lIns="91353" tIns="45678" rIns="91353" bIns="45678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073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76" r:id="rId1"/>
    <p:sldLayoutId id="2147484577" r:id="rId2"/>
    <p:sldLayoutId id="2147484578" r:id="rId3"/>
    <p:sldLayoutId id="2147484579" r:id="rId4"/>
    <p:sldLayoutId id="2147484580" r:id="rId5"/>
    <p:sldLayoutId id="2147484581" r:id="rId6"/>
    <p:sldLayoutId id="2147484582" r:id="rId7"/>
    <p:sldLayoutId id="2147484583" r:id="rId8"/>
    <p:sldLayoutId id="2147484584" r:id="rId9"/>
    <p:sldLayoutId id="2147484585" r:id="rId10"/>
    <p:sldLayoutId id="2147484586" r:id="rId11"/>
  </p:sldLayoutIdLst>
  <p:txStyles>
    <p:titleStyle>
      <a:lvl1pPr algn="ctr" defTabSz="913517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4056" indent="-274056" algn="l" defTabSz="913517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709" indent="-274056" algn="l" defTabSz="913517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4836" indent="-228378" algn="l" defTabSz="913517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897" indent="-228378" algn="l" defTabSz="913517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630" indent="-228378" algn="l" defTabSz="913517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1364" indent="-228378" algn="l" defTabSz="913517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1098" indent="-228378" algn="l" defTabSz="913517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0825" indent="-228378" algn="l" defTabSz="913517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0561" indent="-228378" algn="l" defTabSz="913517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1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56" algn="l" defTabSz="91351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17" algn="l" defTabSz="91351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282" algn="l" defTabSz="91351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039" algn="l" defTabSz="91351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797" algn="l" defTabSz="91351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561" algn="l" defTabSz="91351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316" algn="l" defTabSz="91351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079" algn="l" defTabSz="91351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3" tIns="45678" rIns="91353" bIns="4567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53" tIns="45678" rIns="91353" bIns="45678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7" y="6250264"/>
            <a:ext cx="5048920" cy="365125"/>
          </a:xfrm>
          <a:prstGeom prst="rect">
            <a:avLst/>
          </a:prstGeom>
        </p:spPr>
        <p:txBody>
          <a:bodyPr vert="horz" lIns="91353" tIns="45678" rIns="91353" bIns="45678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241" y="6250264"/>
            <a:ext cx="5048921" cy="365125"/>
          </a:xfrm>
          <a:prstGeom prst="rect">
            <a:avLst/>
          </a:prstGeom>
        </p:spPr>
        <p:txBody>
          <a:bodyPr vert="horz" lIns="91353" tIns="45678" rIns="91353" bIns="45678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2" y="6250263"/>
            <a:ext cx="1549101" cy="365125"/>
          </a:xfrm>
          <a:prstGeom prst="rect">
            <a:avLst/>
          </a:prstGeom>
        </p:spPr>
        <p:txBody>
          <a:bodyPr vert="horz" lIns="91353" tIns="45678" rIns="91353" bIns="45678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14" y="2675467"/>
            <a:ext cx="9877777" cy="3450696"/>
          </a:xfrm>
          <a:prstGeom prst="rect">
            <a:avLst/>
          </a:prstGeom>
        </p:spPr>
        <p:txBody>
          <a:bodyPr vert="horz" lIns="91353" tIns="45678" rIns="91353" bIns="45678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444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24" r:id="rId1"/>
    <p:sldLayoutId id="2147484625" r:id="rId2"/>
    <p:sldLayoutId id="2147484626" r:id="rId3"/>
    <p:sldLayoutId id="2147484627" r:id="rId4"/>
    <p:sldLayoutId id="2147484628" r:id="rId5"/>
    <p:sldLayoutId id="2147484629" r:id="rId6"/>
    <p:sldLayoutId id="2147484630" r:id="rId7"/>
    <p:sldLayoutId id="2147484631" r:id="rId8"/>
    <p:sldLayoutId id="2147484632" r:id="rId9"/>
    <p:sldLayoutId id="2147484633" r:id="rId10"/>
    <p:sldLayoutId id="2147484634" r:id="rId11"/>
  </p:sldLayoutIdLst>
  <p:txStyles>
    <p:titleStyle>
      <a:lvl1pPr algn="ctr" defTabSz="913517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4056" indent="-274056" algn="l" defTabSz="913517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709" indent="-274056" algn="l" defTabSz="913517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4836" indent="-228378" algn="l" defTabSz="913517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897" indent="-228378" algn="l" defTabSz="913517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630" indent="-228378" algn="l" defTabSz="913517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1364" indent="-228378" algn="l" defTabSz="913517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1098" indent="-228378" algn="l" defTabSz="913517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0825" indent="-228378" algn="l" defTabSz="913517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0561" indent="-228378" algn="l" defTabSz="913517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1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56" algn="l" defTabSz="91351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17" algn="l" defTabSz="91351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282" algn="l" defTabSz="91351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039" algn="l" defTabSz="91351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797" algn="l" defTabSz="91351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561" algn="l" defTabSz="91351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316" algn="l" defTabSz="91351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079" algn="l" defTabSz="91351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8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78E9276-EA35-4ED7-9BCE-197597212636}" type="datetimeFigureOut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2021-06-05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8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8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8CADA93-105F-4BD8-8DA8-9047AA3A252B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1774776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48" r:id="rId1"/>
    <p:sldLayoutId id="2147484649" r:id="rId2"/>
    <p:sldLayoutId id="2147484650" r:id="rId3"/>
    <p:sldLayoutId id="2147484651" r:id="rId4"/>
    <p:sldLayoutId id="2147484652" r:id="rId5"/>
    <p:sldLayoutId id="2147484653" r:id="rId6"/>
    <p:sldLayoutId id="2147484654" r:id="rId7"/>
    <p:sldLayoutId id="2147484655" r:id="rId8"/>
    <p:sldLayoutId id="2147484656" r:id="rId9"/>
    <p:sldLayoutId id="2147484657" r:id="rId10"/>
    <p:sldLayoutId id="2147484658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422D86A-5F52-4165-8473-F1B836277586}" type="datetime1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함초롬돋움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2021-06-05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함초롬돋움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black">
                  <a:tint val="75000"/>
                </a:prstClr>
              </a:solidFill>
              <a:latin typeface="함초롬돋움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D22CD3B-FDDF-4998-970C-76E6E0BEC65F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함초롬돋움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400059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09" r:id="rId1"/>
    <p:sldLayoutId id="2147484710" r:id="rId2"/>
    <p:sldLayoutId id="2147484711" r:id="rId3"/>
    <p:sldLayoutId id="2147484712" r:id="rId4"/>
    <p:sldLayoutId id="2147484713" r:id="rId5"/>
    <p:sldLayoutId id="2147484714" r:id="rId6"/>
    <p:sldLayoutId id="2147484715" r:id="rId7"/>
    <p:sldLayoutId id="2147484716" r:id="rId8"/>
    <p:sldLayoutId id="2147484717" r:id="rId9"/>
    <p:sldLayoutId id="2147484718" r:id="rId10"/>
    <p:sldLayoutId id="2147484719" r:id="rId11"/>
    <p:sldLayoutId id="2147484720" r:id="rId12"/>
  </p:sldLayoutIdLst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29" tIns="45714" rIns="91429" bIns="45714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7"/>
            <a:ext cx="10972800" cy="4525963"/>
          </a:xfrm>
          <a:prstGeom prst="rect">
            <a:avLst/>
          </a:prstGeom>
        </p:spPr>
        <p:txBody>
          <a:bodyPr vert="horz" lIns="91429" tIns="45714" rIns="91429" bIns="45714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422"/>
            <a:ext cx="28448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A8DF9D8-1188-4DBF-A2AF-E10DC0E5DFFD}" type="datetimeFigureOut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2021-06-05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422"/>
            <a:ext cx="38608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422"/>
            <a:ext cx="28448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BE62DBC-D751-4AB3-81C0-0E822BD21100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3443791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22" r:id="rId1"/>
    <p:sldLayoutId id="2147484723" r:id="rId2"/>
    <p:sldLayoutId id="2147484724" r:id="rId3"/>
    <p:sldLayoutId id="2147484725" r:id="rId4"/>
    <p:sldLayoutId id="2147484726" r:id="rId5"/>
    <p:sldLayoutId id="2147484727" r:id="rId6"/>
    <p:sldLayoutId id="2147484728" r:id="rId7"/>
    <p:sldLayoutId id="2147484729" r:id="rId8"/>
    <p:sldLayoutId id="2147484730" r:id="rId9"/>
    <p:sldLayoutId id="2147484731" r:id="rId10"/>
    <p:sldLayoutId id="2147484732" r:id="rId11"/>
  </p:sldLayoutIdLst>
  <p:txStyles>
    <p:titleStyle>
      <a:lvl1pPr algn="ctr" defTabSz="914268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0" indent="-342850" algn="l" defTabSz="914268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43" indent="-285710" algn="l" defTabSz="914268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34" indent="-228566" algn="l" defTabSz="914268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68" indent="-228566" algn="l" defTabSz="914268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02" indent="-228566" algn="l" defTabSz="914268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36" indent="-228566" algn="l" defTabSz="914268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70" indent="-228566" algn="l" defTabSz="914268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03" indent="-228566" algn="l" defTabSz="914268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38" indent="-228566" algn="l" defTabSz="914268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26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4" algn="l" defTabSz="91426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8" algn="l" defTabSz="91426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2" algn="l" defTabSz="91426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5" algn="l" defTabSz="91426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0" algn="l" defTabSz="91426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2" algn="l" defTabSz="91426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36" algn="l" defTabSz="91426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1" algn="l" defTabSz="91426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0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1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="" xmlns:a16="http://schemas.microsoft.com/office/drawing/2014/main" id="{29C6566C-F89E-49F6-9CD0-89D88232A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AB977BE-39D4-424D-9B94-8600A9393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40780"/>
            <a:ext cx="3048000" cy="3170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53" tIns="45678" rIns="91353" bIns="45678">
            <a:spAutoFit/>
          </a:bodyPr>
          <a:lstStyle/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현대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00B05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어린이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초등부</a:t>
            </a:r>
            <a:endParaRPr lang="en-US" altLang="ko-KR" sz="4000" b="1" dirty="0"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="" xmlns:a16="http://schemas.microsoft.com/office/drawing/2014/main" id="{3DC3159F-B08C-40BF-8DAD-492ED240B22D}"/>
              </a:ext>
            </a:extLst>
          </p:cNvPr>
          <p:cNvSpPr/>
          <p:nvPr/>
        </p:nvSpPr>
        <p:spPr>
          <a:xfrm>
            <a:off x="10656168" y="6108923"/>
            <a:ext cx="153583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ko-KR" altLang="en-US"/>
          </a:p>
        </p:txBody>
      </p:sp>
      <p:sp>
        <p:nvSpPr>
          <p:cNvPr id="2" name="타원 1">
            <a:extLst>
              <a:ext uri="{FF2B5EF4-FFF2-40B4-BE49-F238E27FC236}">
                <a16:creationId xmlns="" xmlns:a16="http://schemas.microsoft.com/office/drawing/2014/main" id="{1D549BC5-55F7-4640-9D7F-ED52D7C20B94}"/>
              </a:ext>
            </a:extLst>
          </p:cNvPr>
          <p:cNvSpPr/>
          <p:nvPr/>
        </p:nvSpPr>
        <p:spPr>
          <a:xfrm>
            <a:off x="8381823" y="795628"/>
            <a:ext cx="2664296" cy="2376264"/>
          </a:xfrm>
          <a:prstGeom prst="ellipse">
            <a:avLst/>
          </a:prstGeom>
          <a:solidFill>
            <a:srgbClr val="99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E644366-9A3B-4ECC-A5E8-625A37F3438B}"/>
              </a:ext>
            </a:extLst>
          </p:cNvPr>
          <p:cNvSpPr txBox="1"/>
          <p:nvPr/>
        </p:nvSpPr>
        <p:spPr>
          <a:xfrm>
            <a:off x="8285544" y="1052736"/>
            <a:ext cx="1840546" cy="1862036"/>
          </a:xfrm>
          <a:prstGeom prst="rect">
            <a:avLst/>
          </a:prstGeom>
          <a:noFill/>
        </p:spPr>
        <p:txBody>
          <a:bodyPr wrap="none" lIns="91429" tIns="45714" rIns="91429" bIns="45714" rtlCol="0">
            <a:spAutoFit/>
          </a:bodyPr>
          <a:lstStyle/>
          <a:p>
            <a:r>
              <a:rPr lang="ko-KR" altLang="en-US" sz="11500" b="1" dirty="0" err="1">
                <a:solidFill>
                  <a:srgbClr val="FFFF00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샬롬</a:t>
            </a:r>
            <a:endParaRPr lang="ko-KR" altLang="en-US" sz="11500" b="1" dirty="0">
              <a:solidFill>
                <a:srgbClr val="FFFF00"/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8459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0"/>
            <a:ext cx="100091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7093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464" y="0"/>
            <a:ext cx="94330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6188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24" y="0"/>
            <a:ext cx="100091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6982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48" y="0"/>
            <a:ext cx="97210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9386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6" y="0"/>
            <a:ext cx="96490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6921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88378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4294967295"/>
          </p:nvPr>
        </p:nvSpPr>
        <p:spPr>
          <a:xfrm>
            <a:off x="767408" y="1340770"/>
            <a:ext cx="109728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ko-KR" altLang="en-US" sz="5400" b="1" dirty="0">
              <a:latin typeface="HY각헤드라인M" panose="02030600000101010101" pitchFamily="18" charset="-127"/>
              <a:ea typeface="HY각헤드라인M" panose="02030600000101010101" pitchFamily="18" charset="-127"/>
            </a:endParaRPr>
          </a:p>
        </p:txBody>
      </p:sp>
      <p:pic>
        <p:nvPicPr>
          <p:cNvPr id="2050" name="Picture 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31655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847528" y="260648"/>
            <a:ext cx="8229600" cy="970368"/>
          </a:xfrm>
          <a:prstGeom prst="rect">
            <a:avLst/>
          </a:prstGeom>
        </p:spPr>
        <p:txBody>
          <a:bodyPr vert="horz" lIns="91364" tIns="45683" rIns="91364" bIns="45683" rtlCol="0" anchor="b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kumimoji="0" lang="en-US" altLang="ko-KR" sz="4000" dirty="0">
                <a:latin typeface="HY헤드라인M" pitchFamily="18" charset="-127"/>
                <a:ea typeface="HY헤드라인M" pitchFamily="18" charset="-127"/>
              </a:rPr>
              <a:t>2021</a:t>
            </a:r>
            <a:r>
              <a:rPr kumimoji="0" lang="ko-KR" altLang="en-US" sz="4000" dirty="0">
                <a:latin typeface="HY헤드라인M" pitchFamily="18" charset="-127"/>
                <a:ea typeface="HY헤드라인M" pitchFamily="18" charset="-127"/>
              </a:rPr>
              <a:t>년  </a:t>
            </a:r>
            <a:r>
              <a:rPr kumimoji="0" lang="en-US" altLang="ko-KR" sz="4000" dirty="0" smtClean="0">
                <a:latin typeface="HY헤드라인M" pitchFamily="18" charset="-127"/>
                <a:ea typeface="HY헤드라인M" pitchFamily="18" charset="-127"/>
              </a:rPr>
              <a:t>6</a:t>
            </a:r>
            <a:r>
              <a:rPr kumimoji="0" lang="ko-KR" altLang="en-US" sz="4000" dirty="0" smtClean="0">
                <a:latin typeface="HY헤드라인M" pitchFamily="18" charset="-127"/>
                <a:ea typeface="HY헤드라인M" pitchFamily="18" charset="-127"/>
              </a:rPr>
              <a:t>월 </a:t>
            </a:r>
            <a:r>
              <a:rPr kumimoji="0" lang="en-US" altLang="ko-KR" sz="4000" dirty="0" smtClean="0">
                <a:latin typeface="HY헤드라인M" pitchFamily="18" charset="-127"/>
                <a:ea typeface="HY헤드라인M" pitchFamily="18" charset="-127"/>
              </a:rPr>
              <a:t>6</a:t>
            </a:r>
            <a:r>
              <a:rPr kumimoji="0" lang="ko-KR" altLang="en-US" sz="4000" dirty="0" smtClean="0">
                <a:latin typeface="HY헤드라인M" pitchFamily="18" charset="-127"/>
                <a:ea typeface="HY헤드라인M" pitchFamily="18" charset="-127"/>
              </a:rPr>
              <a:t>일    </a:t>
            </a:r>
            <a:r>
              <a:rPr kumimoji="0" lang="ko-KR" altLang="en-US" sz="4000" dirty="0">
                <a:latin typeface="HY헤드라인M" pitchFamily="18" charset="-127"/>
                <a:ea typeface="HY헤드라인M" pitchFamily="18" charset="-127"/>
              </a:rPr>
              <a:t>어린이 예배</a:t>
            </a:r>
            <a:endParaRPr kumimoji="0" lang="en-US" altLang="ko-KR" sz="40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911424" y="2636912"/>
            <a:ext cx="10513168" cy="2092806"/>
          </a:xfrm>
          <a:prstGeom prst="rect">
            <a:avLst/>
          </a:prstGeom>
          <a:noFill/>
        </p:spPr>
        <p:txBody>
          <a:bodyPr wrap="square" lIns="91364" tIns="45683" rIns="91364" bIns="45683">
            <a:spAutoFit/>
          </a:bodyPr>
          <a:lstStyle/>
          <a:p>
            <a:pPr algn="ctr"/>
            <a:r>
              <a:rPr lang="ko-KR" altLang="en-US" sz="6500" b="1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오늘은 </a:t>
            </a:r>
            <a:r>
              <a:rPr lang="ko-KR" altLang="en-US" sz="65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성령강림 후</a:t>
            </a:r>
            <a:endParaRPr lang="en-US" altLang="ko-KR" sz="6500" b="1" dirty="0" smtClean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/>
            <a:r>
              <a:rPr lang="ko-KR" altLang="en-US" sz="65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제</a:t>
            </a:r>
            <a:r>
              <a:rPr lang="en-US" altLang="ko-KR" sz="65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2</a:t>
            </a:r>
            <a:r>
              <a:rPr lang="ko-KR" altLang="en-US" sz="65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주일입니다</a:t>
            </a:r>
            <a:endParaRPr lang="en-US" altLang="ko-KR" sz="6500" b="1" dirty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051268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429" tIns="45714" rIns="91429" bIns="45714" rtlCol="0" anchor="ctr" anchorCtr="0">
            <a:normAutofit/>
          </a:bodyPr>
          <a:lstStyle/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8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kumimoji="0" lang="en-US" altLang="ko-KR" sz="48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7"/>
          </a:xfrm>
          <a:prstGeom prst="rect">
            <a:avLst/>
          </a:prstGeom>
          <a:noFill/>
        </p:spPr>
        <p:txBody>
          <a:bodyPr wrap="square" lIns="91429" tIns="45714" rIns="91429" bIns="45714" rtlCol="0" anchor="ctr" anchorCtr="0">
            <a:normAutofit/>
          </a:bodyPr>
          <a:lstStyle/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kumimoji="0"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</a:t>
            </a:r>
            <a:r>
              <a:rPr kumimoji="0"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kumimoji="0"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</a:t>
            </a:r>
            <a:r>
              <a:rPr kumimoji="0"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믿사오니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36587816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429" tIns="45714" rIns="91429" bIns="45714" rtlCol="0" anchor="ctr" anchorCtr="0">
            <a:normAutofit/>
          </a:bodyPr>
          <a:lstStyle/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8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kumimoji="0" lang="en-US" altLang="ko-KR" sz="48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7"/>
          </a:xfrm>
          <a:prstGeom prst="rect">
            <a:avLst/>
          </a:prstGeom>
          <a:noFill/>
        </p:spPr>
        <p:txBody>
          <a:bodyPr wrap="square" lIns="91429" tIns="45714" rIns="91429" bIns="45714" rtlCol="0" anchor="ctr" anchorCtr="0">
            <a:noAutofit/>
          </a:bodyPr>
          <a:lstStyle/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kumimoji="0"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</a:t>
            </a: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빌라도에게 고난을 </a:t>
            </a:r>
            <a:r>
              <a:rPr kumimoji="0"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받으사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kumimoji="0"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1831755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looming white daisy flower mobile phone wallpaper vector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472" y="0"/>
            <a:ext cx="90730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50132" y="692699"/>
            <a:ext cx="71047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8800" dirty="0" smtClean="0">
                <a:solidFill>
                  <a:prstClr val="black"/>
                </a:solidFill>
                <a:latin typeface="HY엽서M" pitchFamily="18" charset="-127"/>
                <a:ea typeface="HY엽서M" pitchFamily="18" charset="-127"/>
              </a:rPr>
              <a:t>찬양해요</a:t>
            </a:r>
            <a:r>
              <a:rPr kumimoji="0" lang="en-US" altLang="ko-KR" sz="8800" dirty="0" smtClean="0">
                <a:solidFill>
                  <a:prstClr val="black"/>
                </a:solidFill>
                <a:latin typeface="HY엽서M" pitchFamily="18" charset="-127"/>
                <a:ea typeface="HY엽서M" pitchFamily="18" charset="-127"/>
              </a:rPr>
              <a:t>~</a:t>
            </a:r>
            <a:endParaRPr kumimoji="0" lang="ko-KR" altLang="en-US" sz="8800" dirty="0">
              <a:solidFill>
                <a:prstClr val="black"/>
              </a:solidFill>
              <a:latin typeface="HY엽서M" pitchFamily="18" charset="-127"/>
              <a:ea typeface="HY엽서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485495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429" tIns="45714" rIns="91429" bIns="45714" rtlCol="0" anchor="ctr" anchorCtr="0">
            <a:normAutofit/>
          </a:bodyPr>
          <a:lstStyle/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8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kumimoji="0" lang="en-US" altLang="ko-KR" sz="48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7"/>
          </a:xfrm>
          <a:prstGeom prst="rect">
            <a:avLst/>
          </a:prstGeom>
          <a:noFill/>
        </p:spPr>
        <p:txBody>
          <a:bodyPr wrap="square" lIns="91429" tIns="45714" rIns="91429" bIns="45714" rtlCol="0" anchor="ctr" anchorCtr="0">
            <a:normAutofit/>
          </a:bodyPr>
          <a:lstStyle/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</a:t>
            </a:r>
            <a:r>
              <a:rPr kumimoji="0"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오르사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kumimoji="0"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kumimoji="0"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54021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429" tIns="45714" rIns="91429" bIns="45714" rtlCol="0" anchor="ctr" anchorCtr="0">
            <a:normAutofit/>
          </a:bodyPr>
          <a:lstStyle/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8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kumimoji="0" lang="en-US" altLang="ko-KR" sz="48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7"/>
          </a:xfrm>
          <a:prstGeom prst="rect">
            <a:avLst/>
          </a:prstGeom>
          <a:noFill/>
        </p:spPr>
        <p:txBody>
          <a:bodyPr wrap="square" lIns="91429" tIns="45714" rIns="91429" bIns="45714" rtlCol="0" anchor="ctr" anchorCtr="0">
            <a:noAutofit/>
          </a:bodyPr>
          <a:lstStyle/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</a:t>
            </a:r>
            <a:r>
              <a:rPr kumimoji="0"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kumimoji="0"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454958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199455" y="0"/>
            <a:ext cx="96490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928988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271464" y="0"/>
            <a:ext cx="97930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673892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사람, 남자, 착용, 안경이(가) 표시된 사진&#10;&#10;자동 생성된 설명">
            <a:extLst>
              <a:ext uri="{FF2B5EF4-FFF2-40B4-BE49-F238E27FC236}">
                <a16:creationId xmlns="" xmlns:a16="http://schemas.microsoft.com/office/drawing/2014/main" id="{3786C7E7-C834-41EC-BE33-EB9484CDBA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23" y="10"/>
            <a:ext cx="12191980" cy="68579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89312" y="689144"/>
            <a:ext cx="7848872" cy="1169539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algn="ctr"/>
            <a:r>
              <a:rPr lang="ko-KR" altLang="en-US" sz="7000" b="1" dirty="0">
                <a:solidFill>
                  <a:schemeClr val="bg1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대표기도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443226EF-66FB-425B-9636-BE31D758C7EB}"/>
              </a:ext>
            </a:extLst>
          </p:cNvPr>
          <p:cNvSpPr txBox="1"/>
          <p:nvPr/>
        </p:nvSpPr>
        <p:spPr>
          <a:xfrm>
            <a:off x="2171564" y="5006712"/>
            <a:ext cx="7848872" cy="1323427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algn="ctr"/>
            <a:r>
              <a:rPr lang="ko-KR" altLang="en-US" sz="8000" b="1" dirty="0" err="1" smtClean="0">
                <a:solidFill>
                  <a:schemeClr val="bg1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채정례</a:t>
            </a:r>
            <a:r>
              <a:rPr lang="ko-KR" altLang="en-US" sz="8000" b="1" dirty="0" smtClean="0">
                <a:solidFill>
                  <a:schemeClr val="bg1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 </a:t>
            </a:r>
            <a:r>
              <a:rPr lang="ko-KR" altLang="en-US" sz="8000" b="1" dirty="0">
                <a:solidFill>
                  <a:schemeClr val="bg1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선생님</a:t>
            </a:r>
          </a:p>
        </p:txBody>
      </p:sp>
    </p:spTree>
    <p:extLst>
      <p:ext uri="{BB962C8B-B14F-4D97-AF65-F5344CB8AC3E}">
        <p14:creationId xmlns:p14="http://schemas.microsoft.com/office/powerpoint/2010/main" val="3891746256"/>
      </p:ext>
    </p:extLst>
  </p:cSld>
  <p:clrMapOvr>
    <a:masterClrMapping/>
  </p:clrMapOvr>
  <p:transition>
    <p:rand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="" xmlns:a16="http://schemas.microsoft.com/office/drawing/2014/main" id="{8B7AB977-8463-4771-AF04-52646DBB36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D1130E8E-C5E7-4099-AC32-B2FCCD830F10}"/>
              </a:ext>
            </a:extLst>
          </p:cNvPr>
          <p:cNvSpPr txBox="1"/>
          <p:nvPr/>
        </p:nvSpPr>
        <p:spPr>
          <a:xfrm>
            <a:off x="2171564" y="1772916"/>
            <a:ext cx="7848872" cy="3323975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algn="ctr"/>
            <a:r>
              <a:rPr lang="ko-KR" altLang="en-US" sz="70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성경봉독</a:t>
            </a:r>
            <a:endParaRPr lang="en-US" altLang="ko-KR" sz="7000" b="1" dirty="0" smtClean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pPr algn="ctr"/>
            <a:r>
              <a:rPr lang="ko-KR" altLang="en-US" sz="7000" b="1" dirty="0" err="1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여호수아</a:t>
            </a:r>
            <a:r>
              <a:rPr lang="ko-KR" altLang="en-US" sz="70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 </a:t>
            </a:r>
            <a:r>
              <a:rPr lang="en-US" altLang="ko-KR" sz="70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24</a:t>
            </a:r>
            <a:r>
              <a:rPr lang="ko-KR" altLang="en-US" sz="70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장 </a:t>
            </a:r>
            <a:endParaRPr lang="en-US" altLang="ko-KR" sz="7000" b="1" dirty="0" smtClean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pPr algn="ctr"/>
            <a:r>
              <a:rPr lang="en-US" altLang="ko-KR" sz="70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15~16</a:t>
            </a:r>
            <a:r>
              <a:rPr lang="ko-KR" altLang="en-US" sz="70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절</a:t>
            </a:r>
            <a:endParaRPr lang="ko-KR" altLang="en-US" sz="7000" b="1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BBD22F85-2E4D-47CD-92FD-2C2D6627542B}"/>
              </a:ext>
            </a:extLst>
          </p:cNvPr>
          <p:cNvSpPr txBox="1"/>
          <p:nvPr/>
        </p:nvSpPr>
        <p:spPr>
          <a:xfrm>
            <a:off x="2119847" y="3084246"/>
            <a:ext cx="7848872" cy="923318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algn="ctr"/>
            <a:r>
              <a:rPr lang="ko-KR" altLang="en-US" sz="5400" b="1" dirty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 </a:t>
            </a:r>
            <a:endParaRPr lang="en-US" altLang="ko-KR" sz="5400" b="1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6961264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="" xmlns:a16="http://schemas.microsoft.com/office/drawing/2014/main" id="{9697D8BE-7B8B-4BDD-8D19-1FDE574D3B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524001" y="1859433"/>
            <a:ext cx="8676456" cy="923245"/>
          </a:xfrm>
          <a:prstGeom prst="rect">
            <a:avLst/>
          </a:prstGeom>
        </p:spPr>
        <p:txBody>
          <a:bodyPr wrap="square" lIns="91353" tIns="45678" rIns="91353" bIns="45678">
            <a:spAutoFit/>
          </a:bodyPr>
          <a:lstStyle/>
          <a:p>
            <a:r>
              <a:rPr lang="en-US" altLang="ko-KR" sz="5400" b="1" dirty="0">
                <a:solidFill>
                  <a:prstClr val="black"/>
                </a:solidFill>
              </a:rPr>
              <a:t> </a:t>
            </a:r>
            <a:endParaRPr lang="ko-KR" altLang="en-US" sz="5400" dirty="0">
              <a:solidFill>
                <a:prstClr val="black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24000" y="1410358"/>
            <a:ext cx="9144000" cy="1384910"/>
          </a:xfrm>
          <a:prstGeom prst="rect">
            <a:avLst/>
          </a:prstGeom>
        </p:spPr>
        <p:txBody>
          <a:bodyPr wrap="square" lIns="91353" tIns="45678" rIns="91353" bIns="45678">
            <a:spAutoFit/>
          </a:bodyPr>
          <a:lstStyle/>
          <a:p>
            <a:endParaRPr lang="ko-KR" altLang="en-US" sz="6600" dirty="0">
              <a:solidFill>
                <a:prstClr val="black"/>
              </a:solidFill>
            </a:endParaRPr>
          </a:p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22808" y="689132"/>
            <a:ext cx="7848872" cy="1169539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algn="ctr"/>
            <a:endParaRPr lang="ko-KR" altLang="en-US" sz="7000" b="1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56485" y="689105"/>
            <a:ext cx="10080075" cy="7171182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r>
              <a:rPr lang="ko-KR" altLang="en-US" sz="6000" b="1" dirty="0">
                <a:solidFill>
                  <a:prstClr val="black"/>
                </a:solidFill>
              </a:rPr>
              <a:t>성경봉독</a:t>
            </a:r>
            <a:r>
              <a:rPr lang="en-US" altLang="ko-KR" sz="5000" b="1" dirty="0" smtClean="0">
                <a:solidFill>
                  <a:prstClr val="black"/>
                </a:solidFill>
              </a:rPr>
              <a:t>- </a:t>
            </a:r>
            <a:r>
              <a:rPr lang="ko-KR" altLang="en-US" sz="5000" b="1" dirty="0" err="1" smtClean="0">
                <a:solidFill>
                  <a:prstClr val="black"/>
                </a:solidFill>
              </a:rPr>
              <a:t>여호수아</a:t>
            </a:r>
            <a:r>
              <a:rPr lang="ko-KR" altLang="en-US" sz="5000" b="1" dirty="0" smtClean="0">
                <a:solidFill>
                  <a:prstClr val="black"/>
                </a:solidFill>
              </a:rPr>
              <a:t> </a:t>
            </a:r>
            <a:r>
              <a:rPr lang="en-US" altLang="ko-KR" sz="5000" b="1" dirty="0" smtClean="0">
                <a:solidFill>
                  <a:prstClr val="black"/>
                </a:solidFill>
              </a:rPr>
              <a:t>24</a:t>
            </a:r>
            <a:r>
              <a:rPr lang="ko-KR" altLang="en-US" sz="5000" b="1" dirty="0" smtClean="0">
                <a:solidFill>
                  <a:prstClr val="black"/>
                </a:solidFill>
              </a:rPr>
              <a:t>장</a:t>
            </a:r>
            <a:endParaRPr lang="en-US" altLang="ko-KR" sz="5000" b="1" dirty="0" smtClean="0">
              <a:solidFill>
                <a:prstClr val="black"/>
              </a:solidFill>
            </a:endParaRPr>
          </a:p>
          <a:p>
            <a:r>
              <a:rPr lang="en-US" altLang="ko-KR" sz="5000" b="1" dirty="0" smtClean="0">
                <a:solidFill>
                  <a:prstClr val="black"/>
                </a:solidFill>
              </a:rPr>
              <a:t>15 </a:t>
            </a:r>
            <a:r>
              <a:rPr lang="ko-KR" altLang="en-US" sz="5000" b="1" dirty="0" smtClean="0">
                <a:solidFill>
                  <a:prstClr val="black"/>
                </a:solidFill>
              </a:rPr>
              <a:t>만일 여호와를 섬기는 것이 너희에게 좋지 않게 보이거든 너희 조상들이 강 저</a:t>
            </a:r>
            <a:r>
              <a:rPr lang="ko-KR" altLang="en-US" sz="5000" b="1" dirty="0" smtClean="0">
                <a:solidFill>
                  <a:prstClr val="black"/>
                </a:solidFill>
              </a:rPr>
              <a:t>쪽에서 섬기던 신들이든지 또는 너희가 거주하는 땅에 </a:t>
            </a:r>
            <a:r>
              <a:rPr lang="ko-KR" altLang="en-US" sz="5000" b="1" dirty="0" err="1" smtClean="0">
                <a:solidFill>
                  <a:prstClr val="black"/>
                </a:solidFill>
              </a:rPr>
              <a:t>있</a:t>
            </a:r>
            <a:endParaRPr lang="en-US" altLang="ko-KR" sz="5000" b="1" dirty="0" smtClean="0">
              <a:solidFill>
                <a:prstClr val="black"/>
              </a:solidFill>
            </a:endParaRPr>
          </a:p>
          <a:p>
            <a:r>
              <a:rPr lang="ko-KR" altLang="en-US" sz="5000" b="1" dirty="0" smtClean="0">
                <a:solidFill>
                  <a:prstClr val="black"/>
                </a:solidFill>
              </a:rPr>
              <a:t>는 </a:t>
            </a:r>
            <a:r>
              <a:rPr lang="ko-KR" altLang="en-US" sz="5000" b="1" dirty="0" err="1" smtClean="0">
                <a:solidFill>
                  <a:prstClr val="black"/>
                </a:solidFill>
              </a:rPr>
              <a:t>아모리</a:t>
            </a:r>
            <a:r>
              <a:rPr lang="ko-KR" altLang="en-US" sz="5000" b="1" dirty="0" smtClean="0">
                <a:solidFill>
                  <a:prstClr val="black"/>
                </a:solidFill>
              </a:rPr>
              <a:t> 족속의 신들이든지 너</a:t>
            </a:r>
            <a:endParaRPr lang="en-US" altLang="ko-KR" sz="5000" b="1" dirty="0" smtClean="0">
              <a:solidFill>
                <a:prstClr val="black"/>
              </a:solidFill>
            </a:endParaRPr>
          </a:p>
          <a:p>
            <a:r>
              <a:rPr lang="ko-KR" altLang="en-US" sz="5000" b="1" dirty="0" err="1" smtClean="0">
                <a:solidFill>
                  <a:prstClr val="black"/>
                </a:solidFill>
              </a:rPr>
              <a:t>희가</a:t>
            </a:r>
            <a:r>
              <a:rPr lang="ko-KR" altLang="en-US" sz="5000" b="1" dirty="0" smtClean="0">
                <a:solidFill>
                  <a:prstClr val="black"/>
                </a:solidFill>
              </a:rPr>
              <a:t> 섬길 자를 오늘 택하라 오직 </a:t>
            </a:r>
            <a:endParaRPr lang="en-US" altLang="ko-KR" sz="5000" b="1" dirty="0" smtClean="0">
              <a:solidFill>
                <a:prstClr val="black"/>
              </a:solidFill>
            </a:endParaRPr>
          </a:p>
          <a:p>
            <a:endParaRPr lang="en-US" altLang="ko-KR" sz="5000" b="1" dirty="0">
              <a:solidFill>
                <a:prstClr val="black"/>
              </a:solidFill>
            </a:endParaRPr>
          </a:p>
          <a:p>
            <a:r>
              <a:rPr lang="ko-KR" altLang="en-US" sz="5000" b="1" dirty="0" smtClean="0">
                <a:solidFill>
                  <a:prstClr val="black"/>
                </a:solidFill>
              </a:rPr>
              <a:t> </a:t>
            </a:r>
            <a:endParaRPr lang="en-US" altLang="ko-KR" sz="5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59363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="" xmlns:a16="http://schemas.microsoft.com/office/drawing/2014/main" id="{9697D8BE-7B8B-4BDD-8D19-1FDE574D3B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524001" y="1859433"/>
            <a:ext cx="8676456" cy="923245"/>
          </a:xfrm>
          <a:prstGeom prst="rect">
            <a:avLst/>
          </a:prstGeom>
        </p:spPr>
        <p:txBody>
          <a:bodyPr wrap="square" lIns="91353" tIns="45678" rIns="91353" bIns="45678">
            <a:spAutoFit/>
          </a:bodyPr>
          <a:lstStyle/>
          <a:p>
            <a:r>
              <a:rPr lang="en-US" altLang="ko-KR" sz="5400" b="1" dirty="0">
                <a:solidFill>
                  <a:prstClr val="black"/>
                </a:solidFill>
              </a:rPr>
              <a:t> </a:t>
            </a:r>
            <a:endParaRPr lang="ko-KR" altLang="en-US" sz="5400" dirty="0">
              <a:solidFill>
                <a:prstClr val="black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24000" y="1410358"/>
            <a:ext cx="9144000" cy="1384910"/>
          </a:xfrm>
          <a:prstGeom prst="rect">
            <a:avLst/>
          </a:prstGeom>
        </p:spPr>
        <p:txBody>
          <a:bodyPr wrap="square" lIns="91353" tIns="45678" rIns="91353" bIns="45678">
            <a:spAutoFit/>
          </a:bodyPr>
          <a:lstStyle/>
          <a:p>
            <a:endParaRPr lang="ko-KR" altLang="en-US" sz="6600" dirty="0">
              <a:solidFill>
                <a:prstClr val="black"/>
              </a:solidFill>
            </a:endParaRPr>
          </a:p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22808" y="689132"/>
            <a:ext cx="7848872" cy="1169539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algn="ctr"/>
            <a:endParaRPr lang="ko-KR" altLang="en-US" sz="7000" b="1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56485" y="689104"/>
            <a:ext cx="10080075" cy="5632299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r>
              <a:rPr lang="ko-KR" altLang="en-US" sz="6000" b="1" dirty="0">
                <a:solidFill>
                  <a:prstClr val="black"/>
                </a:solidFill>
              </a:rPr>
              <a:t>성경봉독</a:t>
            </a:r>
            <a:r>
              <a:rPr lang="en-US" altLang="ko-KR" sz="5000" b="1" dirty="0" smtClean="0">
                <a:solidFill>
                  <a:prstClr val="black"/>
                </a:solidFill>
              </a:rPr>
              <a:t>- </a:t>
            </a:r>
            <a:r>
              <a:rPr lang="ko-KR" altLang="en-US" sz="5000" b="1" dirty="0" err="1" smtClean="0">
                <a:solidFill>
                  <a:prstClr val="black"/>
                </a:solidFill>
              </a:rPr>
              <a:t>여호수아</a:t>
            </a:r>
            <a:r>
              <a:rPr lang="ko-KR" altLang="en-US" sz="5000" b="1" dirty="0" smtClean="0">
                <a:solidFill>
                  <a:prstClr val="black"/>
                </a:solidFill>
              </a:rPr>
              <a:t> </a:t>
            </a:r>
            <a:r>
              <a:rPr lang="en-US" altLang="ko-KR" sz="5000" b="1" dirty="0" smtClean="0">
                <a:solidFill>
                  <a:prstClr val="black"/>
                </a:solidFill>
              </a:rPr>
              <a:t>24</a:t>
            </a:r>
            <a:r>
              <a:rPr lang="ko-KR" altLang="en-US" sz="5000" b="1" dirty="0" smtClean="0">
                <a:solidFill>
                  <a:prstClr val="black"/>
                </a:solidFill>
              </a:rPr>
              <a:t>장</a:t>
            </a:r>
            <a:endParaRPr lang="en-US" altLang="ko-KR" sz="5000" b="1" dirty="0" smtClean="0">
              <a:solidFill>
                <a:prstClr val="black"/>
              </a:solidFill>
            </a:endParaRPr>
          </a:p>
          <a:p>
            <a:r>
              <a:rPr lang="en-US" altLang="ko-KR" sz="5000" b="1" dirty="0" smtClean="0">
                <a:solidFill>
                  <a:prstClr val="black"/>
                </a:solidFill>
              </a:rPr>
              <a:t> </a:t>
            </a:r>
            <a:r>
              <a:rPr lang="ko-KR" altLang="en-US" sz="5000" b="1" dirty="0" smtClean="0">
                <a:solidFill>
                  <a:prstClr val="black"/>
                </a:solidFill>
              </a:rPr>
              <a:t>나와 내 집은 여호와를 섬기겠노라 하니</a:t>
            </a:r>
            <a:endParaRPr lang="en-US" altLang="ko-KR" sz="5000" b="1" dirty="0" smtClean="0">
              <a:solidFill>
                <a:prstClr val="black"/>
              </a:solidFill>
            </a:endParaRPr>
          </a:p>
          <a:p>
            <a:r>
              <a:rPr lang="en-US" altLang="ko-KR" sz="5000" b="1" dirty="0" smtClean="0">
                <a:solidFill>
                  <a:prstClr val="black"/>
                </a:solidFill>
              </a:rPr>
              <a:t>16 </a:t>
            </a:r>
            <a:r>
              <a:rPr lang="ko-KR" altLang="en-US" sz="5000" b="1" dirty="0" smtClean="0">
                <a:solidFill>
                  <a:prstClr val="black"/>
                </a:solidFill>
              </a:rPr>
              <a:t>백성이 대답하여 이르되 우리가 결단코 여호와를 버리고 다른 신</a:t>
            </a:r>
            <a:endParaRPr lang="en-US" altLang="ko-KR" sz="5000" b="1" dirty="0" smtClean="0">
              <a:solidFill>
                <a:prstClr val="black"/>
              </a:solidFill>
            </a:endParaRPr>
          </a:p>
          <a:p>
            <a:r>
              <a:rPr lang="ko-KR" altLang="en-US" sz="5000" b="1" dirty="0" smtClean="0">
                <a:solidFill>
                  <a:prstClr val="black"/>
                </a:solidFill>
              </a:rPr>
              <a:t>들을 섬기기를 하지 </a:t>
            </a:r>
            <a:r>
              <a:rPr lang="ko-KR" altLang="en-US" sz="5000" b="1" dirty="0" err="1" smtClean="0">
                <a:solidFill>
                  <a:prstClr val="black"/>
                </a:solidFill>
              </a:rPr>
              <a:t>아니하오리</a:t>
            </a:r>
            <a:endParaRPr lang="en-US" altLang="ko-KR" sz="5000" b="1" dirty="0" smtClean="0">
              <a:solidFill>
                <a:prstClr val="black"/>
              </a:solidFill>
            </a:endParaRPr>
          </a:p>
          <a:p>
            <a:r>
              <a:rPr lang="ko-KR" altLang="en-US" sz="5000" b="1" dirty="0" err="1" smtClean="0">
                <a:solidFill>
                  <a:prstClr val="black"/>
                </a:solidFill>
              </a:rPr>
              <a:t>니</a:t>
            </a:r>
            <a:endParaRPr lang="en-US" altLang="ko-KR" sz="5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153029"/>
      </p:ext>
    </p:extLst>
  </p:cSld>
  <p:clrMapOvr>
    <a:masterClrMapping/>
  </p:clrMapOvr>
  <p:transition>
    <p:rand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="" xmlns:a16="http://schemas.microsoft.com/office/drawing/2014/main" id="{8B7AB977-8463-4771-AF04-52646DBB36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116632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71564" y="4220379"/>
            <a:ext cx="7848872" cy="1323427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algn="ctr"/>
            <a:r>
              <a:rPr lang="ko-KR" altLang="en-US" sz="4000" b="1" dirty="0">
                <a:solidFill>
                  <a:prstClr val="black"/>
                </a:solidFill>
                <a:latin typeface="HY그래픽M"/>
                <a:ea typeface="HY그래픽M"/>
              </a:rPr>
              <a:t>설교</a:t>
            </a:r>
            <a:endParaRPr lang="en-US" altLang="ko-KR" sz="4000" b="1" dirty="0">
              <a:solidFill>
                <a:prstClr val="black"/>
              </a:solidFill>
              <a:latin typeface="HY그래픽M"/>
              <a:ea typeface="HY그래픽M"/>
            </a:endParaRPr>
          </a:p>
          <a:p>
            <a:pPr algn="ctr"/>
            <a:r>
              <a:rPr lang="ko-KR" altLang="en-US" sz="4000" b="1" dirty="0">
                <a:solidFill>
                  <a:prstClr val="black"/>
                </a:solidFill>
                <a:latin typeface="HY그래픽M"/>
                <a:ea typeface="HY그래픽M"/>
              </a:rPr>
              <a:t>지하람 전도사님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C452375-5B80-4267-B433-7EA443A06C90}"/>
              </a:ext>
            </a:extLst>
          </p:cNvPr>
          <p:cNvSpPr txBox="1"/>
          <p:nvPr/>
        </p:nvSpPr>
        <p:spPr>
          <a:xfrm>
            <a:off x="4192310" y="2630163"/>
            <a:ext cx="3807431" cy="1200316"/>
          </a:xfrm>
          <a:prstGeom prst="rect">
            <a:avLst/>
          </a:prstGeom>
          <a:noFill/>
        </p:spPr>
        <p:txBody>
          <a:bodyPr wrap="none" lIns="91429" tIns="45714" rIns="91429" bIns="45714" rtlCol="0">
            <a:spAutoFit/>
          </a:bodyPr>
          <a:lstStyle/>
          <a:p>
            <a:pPr algn="ctr"/>
            <a:r>
              <a:rPr lang="ko-KR" altLang="en-US" sz="7200" b="1" dirty="0" err="1" smtClean="0">
                <a:solidFill>
                  <a:prstClr val="black"/>
                </a:solidFill>
                <a:latin typeface="HY그래픽M"/>
                <a:ea typeface="HY그래픽M"/>
              </a:rPr>
              <a:t>여호수아</a:t>
            </a:r>
            <a:endParaRPr lang="ko-KR" altLang="en-US" sz="7200" b="1" dirty="0">
              <a:solidFill>
                <a:prstClr val="black"/>
              </a:solidFill>
              <a:latin typeface="HY그래픽M"/>
              <a:ea typeface="HY그래픽M"/>
            </a:endParaRPr>
          </a:p>
        </p:txBody>
      </p:sp>
    </p:spTree>
    <p:extLst>
      <p:ext uri="{BB962C8B-B14F-4D97-AF65-F5344CB8AC3E}">
        <p14:creationId xmlns:p14="http://schemas.microsoft.com/office/powerpoint/2010/main" val="3190198669"/>
      </p:ext>
    </p:extLst>
  </p:cSld>
  <p:clrMapOvr>
    <a:masterClrMapping/>
  </p:clrMapOvr>
  <p:transition>
    <p:rand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80" y="0"/>
            <a:ext cx="9144000" cy="5877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2" y="5589240"/>
            <a:ext cx="8504238" cy="153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4690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030"/>
            <a:ext cx="12192000" cy="3212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0" y="0"/>
            <a:ext cx="12192000" cy="22048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2" rIns="91402" bIns="45702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12192000" cy="37890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2" rIns="91402" bIns="45702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32570"/>
            <a:ext cx="12192000" cy="4647426"/>
          </a:xfrm>
          <a:prstGeom prst="rect">
            <a:avLst/>
          </a:prstGeom>
          <a:noFill/>
        </p:spPr>
        <p:txBody>
          <a:bodyPr wrap="square" lIns="91402" tIns="45702" rIns="91402" bIns="45702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5400" b="1" dirty="0" err="1">
                <a:solidFill>
                  <a:prstClr val="black"/>
                </a:solidFill>
                <a:latin typeface="함초롬돋움"/>
              </a:rPr>
              <a:t>샬롬샬롬</a:t>
            </a:r>
            <a:r>
              <a:rPr kumimoji="0" lang="ko-KR" altLang="en-US" sz="5400" b="1" dirty="0">
                <a:solidFill>
                  <a:prstClr val="black"/>
                </a:solidFill>
                <a:latin typeface="함초롬돋움"/>
              </a:rPr>
              <a:t> 인사해요 </a:t>
            </a:r>
            <a:endParaRPr kumimoji="0" lang="en-US" altLang="ko-KR" sz="5400" b="1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5400" b="1" dirty="0">
                <a:solidFill>
                  <a:prstClr val="black"/>
                </a:solidFill>
                <a:latin typeface="함초롬돋움"/>
              </a:rPr>
              <a:t>옆에 있는 친구와</a:t>
            </a:r>
            <a:endParaRPr kumimoji="0" lang="en-US" altLang="ko-KR" sz="5400" b="1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5400" b="1" dirty="0" err="1">
                <a:solidFill>
                  <a:prstClr val="black"/>
                </a:solidFill>
                <a:latin typeface="함초롬돋움"/>
              </a:rPr>
              <a:t>샬롬샬롬</a:t>
            </a:r>
            <a:r>
              <a:rPr kumimoji="0" lang="ko-KR" altLang="en-US" sz="5400" b="1" dirty="0">
                <a:solidFill>
                  <a:prstClr val="black"/>
                </a:solidFill>
                <a:latin typeface="함초롬돋움"/>
              </a:rPr>
              <a:t> 인사해요 </a:t>
            </a:r>
            <a:endParaRPr kumimoji="0" lang="en-US" altLang="ko-KR" sz="5400" b="1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5400" b="1" dirty="0">
                <a:solidFill>
                  <a:prstClr val="black"/>
                </a:solidFill>
                <a:latin typeface="함초롬돋움"/>
              </a:rPr>
              <a:t>주님의 평화가 가득하길</a:t>
            </a:r>
            <a:endParaRPr kumimoji="0" lang="en-US" altLang="ko-KR" sz="5400" b="1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en-US" altLang="ko-KR" sz="4000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 sz="4000" dirty="0">
              <a:solidFill>
                <a:prstClr val="black"/>
              </a:solidFill>
              <a:latin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21611365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4294967295"/>
          </p:nvPr>
        </p:nvSpPr>
        <p:spPr>
          <a:xfrm>
            <a:off x="767408" y="1340770"/>
            <a:ext cx="109728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ko-KR" altLang="en-US" sz="5400" b="1" dirty="0">
              <a:latin typeface="HY각헤드라인M" panose="02030600000101010101" pitchFamily="18" charset="-127"/>
              <a:ea typeface="HY각헤드라인M" panose="02030600000101010101" pitchFamily="18" charset="-127"/>
            </a:endParaRPr>
          </a:p>
        </p:txBody>
      </p:sp>
      <p:pic>
        <p:nvPicPr>
          <p:cNvPr id="2050" name="Picture 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5877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5321300"/>
            <a:ext cx="8504238" cy="153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48881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사람, 남자, 착용, 안경이(가) 표시된 사진&#10;&#10;자동 생성된 설명">
            <a:extLst>
              <a:ext uri="{FF2B5EF4-FFF2-40B4-BE49-F238E27FC236}">
                <a16:creationId xmlns="" xmlns:a16="http://schemas.microsoft.com/office/drawing/2014/main" id="{F2DB02C6-15AD-485E-9781-9B9FB0DD53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3" y="10"/>
            <a:ext cx="12191980" cy="68579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8514627-3E8F-461F-9DC5-45D200C058B2}"/>
              </a:ext>
            </a:extLst>
          </p:cNvPr>
          <p:cNvSpPr txBox="1"/>
          <p:nvPr/>
        </p:nvSpPr>
        <p:spPr>
          <a:xfrm>
            <a:off x="2189312" y="689144"/>
            <a:ext cx="7848872" cy="1169539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algn="ctr"/>
            <a:r>
              <a:rPr lang="ko-KR" altLang="en-US" sz="7000" b="1" dirty="0">
                <a:solidFill>
                  <a:schemeClr val="bg1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헌금기도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D0C047C-6FB5-44F7-BF50-46DBCBF8508C}"/>
              </a:ext>
            </a:extLst>
          </p:cNvPr>
          <p:cNvSpPr txBox="1"/>
          <p:nvPr/>
        </p:nvSpPr>
        <p:spPr>
          <a:xfrm>
            <a:off x="2171564" y="5006712"/>
            <a:ext cx="7848872" cy="1323427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algn="ctr"/>
            <a:r>
              <a:rPr lang="ko-KR" altLang="en-US" sz="8000" b="1" dirty="0" smtClean="0">
                <a:solidFill>
                  <a:schemeClr val="bg1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주용숙 선생님</a:t>
            </a:r>
            <a:endParaRPr lang="ko-KR" altLang="en-US" sz="8000" b="1" dirty="0">
              <a:solidFill>
                <a:schemeClr val="bg1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805762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9000"/>
                    </a14:imgEffect>
                    <a14:imgEffect>
                      <a14:brightnessContrast bright="4000" contrast="-28000"/>
                    </a14:imgEffect>
                  </a14:imgLayer>
                </a14:imgProps>
              </a:ext>
            </a:extLst>
          </a:blip>
          <a:srcRect l="11484" t="42427" r="54183" b="11189"/>
          <a:stretch/>
        </p:blipFill>
        <p:spPr>
          <a:xfrm>
            <a:off x="1524005" y="0"/>
            <a:ext cx="9144000" cy="68580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="" xmlns:a16="http://schemas.microsoft.com/office/drawing/2014/main" id="{2503916C-71CC-48CC-803E-428326D589EF}"/>
              </a:ext>
            </a:extLst>
          </p:cNvPr>
          <p:cNvSpPr/>
          <p:nvPr/>
        </p:nvSpPr>
        <p:spPr>
          <a:xfrm>
            <a:off x="-2364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="" xmlns:a16="http://schemas.microsoft.com/office/drawing/2014/main" id="{4E0C5DDF-9760-4958-B3E7-7CC7D6BF547B}"/>
              </a:ext>
            </a:extLst>
          </p:cNvPr>
          <p:cNvSpPr/>
          <p:nvPr/>
        </p:nvSpPr>
        <p:spPr>
          <a:xfrm>
            <a:off x="10681422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2867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-27366"/>
            <a:ext cx="12192000" cy="4365625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lIns="91353" tIns="45678" rIns="91353" bIns="45678" anchor="ctr"/>
          <a:lstStyle/>
          <a:p>
            <a:endParaRPr lang="ko-KR" alt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1127448" y="105"/>
            <a:ext cx="9144000" cy="836613"/>
          </a:xfrm>
        </p:spPr>
        <p:txBody>
          <a:bodyPr vert="horz" lIns="809239" tIns="45678" rIns="91353" bIns="45678" rtlCol="0" anchor="ctr">
            <a:normAutofit/>
          </a:bodyPr>
          <a:lstStyle/>
          <a:p>
            <a:pPr eaLnBrk="1" hangingPunct="1">
              <a:defRPr/>
            </a:pPr>
            <a:r>
              <a:rPr lang="ko-KR" altLang="en-US" sz="4800" b="1" dirty="0">
                <a:latin typeface="HY목각파임B" pitchFamily="18" charset="-127"/>
                <a:ea typeface="HY목각파임B" pitchFamily="18" charset="-127"/>
              </a:rPr>
              <a:t>광  고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4293097"/>
            <a:ext cx="12192000" cy="2564904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lIns="91353" tIns="45678" rIns="91353" bIns="45678" anchor="ctr"/>
          <a:lstStyle/>
          <a:p>
            <a:endParaRPr lang="ko-KR" altLang="en-US"/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408058" y="1341441"/>
            <a:ext cx="10810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53" tIns="45678" rIns="91353" bIns="45678" anchor="ctr"/>
          <a:lstStyle/>
          <a:p>
            <a:pPr algn="ctr"/>
            <a:r>
              <a:rPr lang="en-US" altLang="ko-KR" sz="11700" b="1" dirty="0">
                <a:solidFill>
                  <a:schemeClr val="bg1"/>
                </a:solidFill>
                <a:latin typeface="Arial Narrow" pitchFamily="34" charset="0"/>
              </a:rPr>
              <a:t>1</a:t>
            </a:r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408058" y="3141683"/>
            <a:ext cx="10810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53" tIns="45678" rIns="91353" bIns="45678" anchor="ctr"/>
          <a:lstStyle/>
          <a:p>
            <a:pPr algn="ctr"/>
            <a:r>
              <a:rPr lang="en-US" altLang="ko-KR" sz="11700" b="1" dirty="0">
                <a:solidFill>
                  <a:schemeClr val="bg1"/>
                </a:solidFill>
                <a:latin typeface="Arial Narrow" pitchFamily="34" charset="0"/>
              </a:rPr>
              <a:t>2</a:t>
            </a:r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408058" y="4941992"/>
            <a:ext cx="10810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53" tIns="45678" rIns="91353" bIns="45678" anchor="ctr"/>
          <a:lstStyle/>
          <a:p>
            <a:pPr algn="ctr"/>
            <a:r>
              <a:rPr lang="en-US" altLang="ko-KR" sz="11700" b="1" dirty="0">
                <a:solidFill>
                  <a:schemeClr val="bg1"/>
                </a:solidFill>
                <a:latin typeface="Arial Narrow" pitchFamily="34" charset="0"/>
              </a:rPr>
              <a:t>3</a:t>
            </a:r>
          </a:p>
        </p:txBody>
      </p:sp>
    </p:spTree>
  </p:cSld>
  <p:clrMapOvr>
    <a:masterClrMapping/>
  </p:clrMapOvr>
  <p:transition>
    <p:random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664816"/>
            <a:ext cx="10369152" cy="3528393"/>
          </a:xfrm>
          <a:prstGeom prst="rect">
            <a:avLst/>
          </a:prstGeom>
          <a:noFill/>
        </p:spPr>
        <p:txBody>
          <a:bodyPr wrap="square" lIns="91429" tIns="45714" rIns="91429" bIns="45714" rtlCol="0" anchor="ctr" anchorCtr="0">
            <a:normAutofit/>
          </a:bodyPr>
          <a:lstStyle/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</a:t>
            </a:r>
            <a:r>
              <a:rPr kumimoji="0"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받으시오며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</a:t>
            </a:r>
            <a:r>
              <a:rPr kumimoji="0"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임하시오며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kumimoji="0"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429" tIns="45714" rIns="91429" bIns="45714" rtlCol="0" anchor="ctr" anchorCtr="0">
            <a:normAutofit/>
          </a:bodyPr>
          <a:lstStyle/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8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kumimoji="0" lang="en-US" altLang="ko-KR" sz="48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831611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429" tIns="45714" rIns="91429" bIns="45714" rtlCol="0" anchor="ctr" anchorCtr="0">
            <a:normAutofit/>
          </a:bodyPr>
          <a:lstStyle/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kumimoji="0"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kumimoji="0"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76F9C21-F397-433B-B97D-C0924DBA8F65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429" tIns="45714" rIns="91429" bIns="45714" rtlCol="0" anchor="ctr" anchorCtr="0">
            <a:normAutofit/>
          </a:bodyPr>
          <a:lstStyle/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8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kumimoji="0" lang="en-US" altLang="ko-KR" sz="48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70388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429" tIns="45714" rIns="91429" bIns="45714" rtlCol="0" anchor="ctr" anchorCtr="0">
            <a:normAutofit/>
          </a:bodyPr>
          <a:lstStyle/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</a:t>
            </a:r>
            <a:r>
              <a:rPr kumimoji="0"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마시옵고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</a:t>
            </a:r>
            <a:r>
              <a:rPr kumimoji="0"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구하시옵소서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kumimoji="0"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25E456F-D83A-46BE-ABB6-CCC35D9A038B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429" tIns="45714" rIns="91429" bIns="45714" rtlCol="0" anchor="ctr" anchorCtr="0">
            <a:normAutofit/>
          </a:bodyPr>
          <a:lstStyle/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8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kumimoji="0" lang="en-US" altLang="ko-KR" sz="48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60027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004EA463-20C5-47F2-B1E6-EC42448D8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F283521-CB1B-40F7-BA5F-F4AC792ED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08383" y="476673"/>
            <a:ext cx="6912768" cy="258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53" tIns="45678" rIns="91353" bIns="45678">
            <a:spAutoFit/>
          </a:bodyPr>
          <a:lstStyle/>
          <a:p>
            <a:pPr algn="ctr"/>
            <a:r>
              <a:rPr lang="ko-KR" altLang="en-US" sz="54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현대</a:t>
            </a:r>
            <a:r>
              <a:rPr lang="ko-KR" altLang="en-US" sz="54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400" b="1" dirty="0">
              <a:solidFill>
                <a:srgbClr val="00B05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4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어린이</a:t>
            </a:r>
            <a:r>
              <a:rPr lang="ko-KR" altLang="en-US" sz="54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400" b="1" dirty="0">
              <a:solidFill>
                <a:srgbClr val="FF000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400" b="1" dirty="0">
                <a:latin typeface="HY엽서L" pitchFamily="18" charset="-127"/>
                <a:ea typeface="HY엽서L" pitchFamily="18" charset="-127"/>
              </a:rPr>
              <a:t>초등부</a:t>
            </a:r>
            <a:endParaRPr lang="en-US" altLang="ko-KR" sz="5400" b="1" dirty="0">
              <a:latin typeface="HY엽서L" pitchFamily="18" charset="-127"/>
              <a:ea typeface="HY엽서L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646A791-52CE-4599-9E23-3FE6D5C26AFA}"/>
              </a:ext>
            </a:extLst>
          </p:cNvPr>
          <p:cNvSpPr txBox="1"/>
          <p:nvPr/>
        </p:nvSpPr>
        <p:spPr>
          <a:xfrm>
            <a:off x="8616281" y="611103"/>
            <a:ext cx="3575720" cy="5632299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한 주간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배운 말씀대로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승리하고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다음 주일에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만나요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하나님께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영광을</a:t>
            </a:r>
            <a:r>
              <a:rPr lang="en-US" altLang="ko-KR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~</a:t>
            </a:r>
            <a:endParaRPr lang="ko-KR" altLang="en-US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07374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030"/>
            <a:ext cx="12192000" cy="3212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0" y="0"/>
            <a:ext cx="12192000" cy="22048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2" rIns="91402" bIns="45702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12192000" cy="37890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2" rIns="91402" bIns="45702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32571"/>
            <a:ext cx="12192000" cy="6309420"/>
          </a:xfrm>
          <a:prstGeom prst="rect">
            <a:avLst/>
          </a:prstGeom>
          <a:noFill/>
        </p:spPr>
        <p:txBody>
          <a:bodyPr wrap="square" lIns="91402" tIns="45702" rIns="91402" bIns="45702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5400" b="1" dirty="0">
                <a:solidFill>
                  <a:prstClr val="black"/>
                </a:solidFill>
                <a:latin typeface="함초롬돋움"/>
              </a:rPr>
              <a:t>나를 사랑하시는 주님</a:t>
            </a:r>
            <a:endParaRPr kumimoji="0" lang="en-US" altLang="ko-KR" sz="5400" b="1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5400" b="1" dirty="0">
                <a:solidFill>
                  <a:prstClr val="black"/>
                </a:solidFill>
                <a:latin typeface="함초롬돋움"/>
              </a:rPr>
              <a:t>너를 사랑하시는 주님</a:t>
            </a:r>
            <a:endParaRPr kumimoji="0" lang="en-US" altLang="ko-KR" sz="5400" b="1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5400" b="1" dirty="0">
                <a:solidFill>
                  <a:prstClr val="black"/>
                </a:solidFill>
                <a:latin typeface="함초롬돋움"/>
              </a:rPr>
              <a:t>매일 매일 우리 안에</a:t>
            </a:r>
            <a:endParaRPr kumimoji="0" lang="en-US" altLang="ko-KR" sz="5400" b="1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5400" b="1" dirty="0">
                <a:solidFill>
                  <a:prstClr val="black"/>
                </a:solidFill>
                <a:latin typeface="함초롬돋움"/>
              </a:rPr>
              <a:t>주님의 사랑 기쁨</a:t>
            </a:r>
            <a:endParaRPr kumimoji="0" lang="en-US" altLang="ko-KR" sz="5400" b="1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5400" b="1" dirty="0">
                <a:solidFill>
                  <a:prstClr val="black"/>
                </a:solidFill>
                <a:latin typeface="함초롬돋움"/>
              </a:rPr>
              <a:t>주님의 평화가 가득하길</a:t>
            </a:r>
            <a:endParaRPr kumimoji="0" lang="en-US" altLang="ko-KR" sz="5400" b="1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en-US" altLang="ko-KR" sz="5400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en-US" altLang="ko-KR" sz="4000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 sz="4000" dirty="0">
              <a:solidFill>
                <a:prstClr val="black"/>
              </a:solidFill>
              <a:latin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3202999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199455" y="0"/>
            <a:ext cx="96490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34666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271464" y="0"/>
            <a:ext cx="97930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58515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48" y="0"/>
            <a:ext cx="98650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06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40" y="0"/>
            <a:ext cx="99371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33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24" y="0"/>
            <a:ext cx="101531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41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2_한컴오피스">
  <a:themeElements>
    <a:clrScheme name="한컴오피스">
      <a:dk1>
        <a:sysClr val="windowText" lastClr="000000"/>
      </a:dk1>
      <a:lt1>
        <a:sysClr val="window" lastClr="FFFFFF"/>
      </a:lt1>
      <a:dk2>
        <a:srgbClr val="1C3D62"/>
      </a:dk2>
      <a:lt2>
        <a:srgbClr val="E3DCC1"/>
      </a:lt2>
      <a:accent1>
        <a:srgbClr val="315F97"/>
      </a:accent1>
      <a:accent2>
        <a:srgbClr val="C75252"/>
      </a:accent2>
      <a:accent3>
        <a:srgbClr val="E9AE2B"/>
      </a:accent3>
      <a:accent4>
        <a:srgbClr val="699B37"/>
      </a:accent4>
      <a:accent5>
        <a:srgbClr val="358791"/>
      </a:accent5>
      <a:accent6>
        <a:srgbClr val="CA56A7"/>
      </a:accent6>
      <a:hlink>
        <a:srgbClr val="0000FF"/>
      </a:hlink>
      <a:folHlink>
        <a:srgbClr val="800080"/>
      </a:folHlink>
    </a:clrScheme>
    <a:fontScheme name="한컴오피스">
      <a:majorFont>
        <a:latin typeface="함초롬돋움"/>
        <a:ea typeface="함초롬돋움"/>
        <a:cs typeface="Times New Roman"/>
      </a:majorFont>
      <a:minorFont>
        <a:latin typeface="함초롬돋움"/>
        <a:ea typeface="함초롬돋움"/>
        <a:cs typeface="Times New Roman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7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1C3D62"/>
      </a:dk2>
      <a:lt2>
        <a:srgbClr val="E3DCC1"/>
      </a:lt2>
      <a:accent1>
        <a:srgbClr val="315F97"/>
      </a:accent1>
      <a:accent2>
        <a:srgbClr val="C75252"/>
      </a:accent2>
      <a:accent3>
        <a:srgbClr val="E9AE2B"/>
      </a:accent3>
      <a:accent4>
        <a:srgbClr val="699B37"/>
      </a:accent4>
      <a:accent5>
        <a:srgbClr val="358791"/>
      </a:accent5>
      <a:accent6>
        <a:srgbClr val="CA56A7"/>
      </a:accent6>
      <a:hlink>
        <a:srgbClr val="0000FF"/>
      </a:hlink>
      <a:folHlink>
        <a:srgbClr val="800080"/>
      </a:folHlink>
    </a:clrScheme>
    <a:fontScheme name="한컴오피스">
      <a:majorFont>
        <a:latin typeface="함초롬돋움"/>
        <a:ea typeface="함초롬돋움"/>
        <a:cs typeface="Times New Roman"/>
      </a:majorFont>
      <a:minorFont>
        <a:latin typeface="함초롬돋움"/>
        <a:ea typeface="함초롬돋움"/>
        <a:cs typeface="Times New Roman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6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316F0BEBFAA1EF43A5F747C876E5B158" ma:contentTypeVersion="11" ma:contentTypeDescription="새 문서를 만듭니다." ma:contentTypeScope="" ma:versionID="b31d28ec68fbab40a5012915cd989680">
  <xsd:schema xmlns:xsd="http://www.w3.org/2001/XMLSchema" xmlns:xs="http://www.w3.org/2001/XMLSchema" xmlns:p="http://schemas.microsoft.com/office/2006/metadata/properties" xmlns:ns3="b1542b66-be90-4ea2-9bb2-b25b806b2984" xmlns:ns4="20f6cbf1-5f90-4908-b26f-e717de893987" targetNamespace="http://schemas.microsoft.com/office/2006/metadata/properties" ma:root="true" ma:fieldsID="83aad69c4a40c054b0be92010314f276" ns3:_="" ns4:_="">
    <xsd:import namespace="b1542b66-be90-4ea2-9bb2-b25b806b2984"/>
    <xsd:import namespace="20f6cbf1-5f90-4908-b26f-e717de89398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542b66-be90-4ea2-9bb2-b25b806b29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f6cbf1-5f90-4908-b26f-e717de893987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공유 대상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세부 정보 공유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힌트 해시 공유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FF381EB-1BC4-4B12-A15F-545370E910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542b66-be90-4ea2-9bb2-b25b806b2984"/>
    <ds:schemaRef ds:uri="20f6cbf1-5f90-4908-b26f-e717de8939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62989DE-A380-4095-B1E0-04E91A0C4257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b1542b66-be90-4ea2-9bb2-b25b806b2984"/>
    <ds:schemaRef ds:uri="http://purl.org/dc/elements/1.1/"/>
    <ds:schemaRef ds:uri="http://schemas.microsoft.com/office/2006/metadata/properties"/>
    <ds:schemaRef ds:uri="20f6cbf1-5f90-4908-b26f-e717de893987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808C1E6-2C74-44CA-8E98-03A7AA76C29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10881</TotalTime>
  <Words>329</Words>
  <Application>Microsoft Office PowerPoint</Application>
  <PresentationFormat>사용자 지정</PresentationFormat>
  <Paragraphs>118</Paragraphs>
  <Slides>37</Slides>
  <Notes>14</Notes>
  <HiddenSlides>0</HiddenSlides>
  <MMClips>0</MMClips>
  <ScaleCrop>false</ScaleCrop>
  <HeadingPairs>
    <vt:vector size="4" baseType="variant">
      <vt:variant>
        <vt:lpstr>테마</vt:lpstr>
      </vt:variant>
      <vt:variant>
        <vt:i4>11</vt:i4>
      </vt:variant>
      <vt:variant>
        <vt:lpstr>슬라이드 제목</vt:lpstr>
      </vt:variant>
      <vt:variant>
        <vt:i4>37</vt:i4>
      </vt:variant>
    </vt:vector>
  </HeadingPairs>
  <TitlesOfParts>
    <vt:vector size="48" baseType="lpstr">
      <vt:lpstr>파형</vt:lpstr>
      <vt:lpstr>1_파형</vt:lpstr>
      <vt:lpstr>Office 테마</vt:lpstr>
      <vt:lpstr>2_파형</vt:lpstr>
      <vt:lpstr>4_파형</vt:lpstr>
      <vt:lpstr>3_파형</vt:lpstr>
      <vt:lpstr>1_Office 테마</vt:lpstr>
      <vt:lpstr>한컴오피스</vt:lpstr>
      <vt:lpstr>6_Office 테마</vt:lpstr>
      <vt:lpstr>2_한컴오피스</vt:lpstr>
      <vt:lpstr>7_Office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광  고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파워피티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파워피티</dc:creator>
  <cp:lastModifiedBy>sw931</cp:lastModifiedBy>
  <cp:revision>1138</cp:revision>
  <dcterms:created xsi:type="dcterms:W3CDTF">2002-08-20T12:26:03Z</dcterms:created>
  <dcterms:modified xsi:type="dcterms:W3CDTF">2021-06-05T05:03:46Z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0x010100316F0BEBFAA1EF43A5F747C876E5B158</vt:lpwstr>
  </property>
</Properties>
</file>