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  <p:sldMasterId id="2147485555" r:id="rId17"/>
    <p:sldMasterId id="2147485567" r:id="rId18"/>
  </p:sldMasterIdLst>
  <p:notesMasterIdLst>
    <p:notesMasterId r:id="rId68"/>
  </p:notesMasterIdLst>
  <p:sldIdLst>
    <p:sldId id="1998" r:id="rId19"/>
    <p:sldId id="2478" r:id="rId20"/>
    <p:sldId id="2497" r:id="rId21"/>
    <p:sldId id="2498" r:id="rId22"/>
    <p:sldId id="2531" r:id="rId23"/>
    <p:sldId id="2532" r:id="rId24"/>
    <p:sldId id="2533" r:id="rId25"/>
    <p:sldId id="2534" r:id="rId26"/>
    <p:sldId id="2535" r:id="rId27"/>
    <p:sldId id="2536" r:id="rId28"/>
    <p:sldId id="2537" r:id="rId29"/>
    <p:sldId id="2538" r:id="rId30"/>
    <p:sldId id="2539" r:id="rId31"/>
    <p:sldId id="2540" r:id="rId32"/>
    <p:sldId id="2541" r:id="rId33"/>
    <p:sldId id="2542" r:id="rId34"/>
    <p:sldId id="2543" r:id="rId35"/>
    <p:sldId id="2544" r:id="rId36"/>
    <p:sldId id="2545" r:id="rId37"/>
    <p:sldId id="2509" r:id="rId38"/>
    <p:sldId id="2510" r:id="rId39"/>
    <p:sldId id="2522" r:id="rId40"/>
    <p:sldId id="2346" r:id="rId41"/>
    <p:sldId id="2302" r:id="rId42"/>
    <p:sldId id="2303" r:id="rId43"/>
    <p:sldId id="2304" r:id="rId44"/>
    <p:sldId id="2305" r:id="rId45"/>
    <p:sldId id="2546" r:id="rId46"/>
    <p:sldId id="2547" r:id="rId47"/>
    <p:sldId id="2548" r:id="rId48"/>
    <p:sldId id="2549" r:id="rId49"/>
    <p:sldId id="2550" r:id="rId50"/>
    <p:sldId id="2551" r:id="rId51"/>
    <p:sldId id="2552" r:id="rId52"/>
    <p:sldId id="2445" r:id="rId53"/>
    <p:sldId id="2526" r:id="rId54"/>
    <p:sldId id="2527" r:id="rId55"/>
    <p:sldId id="2553" r:id="rId56"/>
    <p:sldId id="2312" r:id="rId57"/>
    <p:sldId id="2523" r:id="rId58"/>
    <p:sldId id="2524" r:id="rId59"/>
    <p:sldId id="2525" r:id="rId60"/>
    <p:sldId id="2315" r:id="rId61"/>
    <p:sldId id="1125" r:id="rId62"/>
    <p:sldId id="2006" r:id="rId63"/>
    <p:sldId id="1932" r:id="rId64"/>
    <p:sldId id="1933" r:id="rId65"/>
    <p:sldId id="1934" r:id="rId66"/>
    <p:sldId id="2363" r:id="rId67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44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0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71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05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3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40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8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58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013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9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8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8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57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69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08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5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76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252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71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110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DA6FB-7F3F-4C62-8F20-C8D039200DA7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7E78E-B842-4199-BB1D-1173C588F7B5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353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defTabSz="91421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2022-06-04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86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5360" y="2636912"/>
            <a:ext cx="11496600" cy="11694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0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0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주일입니다</a:t>
            </a:r>
            <a:endParaRPr lang="en-US" altLang="ko-KR" sz="70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1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77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2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4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1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박기윤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323163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역대상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29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11~12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44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692696"/>
            <a:ext cx="10873208" cy="57246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역대상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en-US" altLang="ko-KR" sz="4800" b="1" dirty="0" smtClean="0">
                <a:solidFill>
                  <a:prstClr val="black"/>
                </a:solidFill>
              </a:rPr>
              <a:t>11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여호와여 위대하심과 권능과 영광과 승리와 위엄이 다 주께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속하였사오니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천지에 있는 것이 다 주의 것이로소이다 여호와여 주권도 주께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속하였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ko-KR" altLang="en-US" sz="5100" b="1" dirty="0" smtClean="0">
                <a:solidFill>
                  <a:prstClr val="black"/>
                </a:solidFill>
              </a:rPr>
              <a:t>사오니 주는 높으사 만물의 머리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ko-KR" altLang="en-US" sz="5100" b="1" dirty="0" err="1" smtClean="0">
                <a:solidFill>
                  <a:prstClr val="black"/>
                </a:solidFill>
              </a:rPr>
              <a:t>심이니이다</a:t>
            </a:r>
            <a:endParaRPr lang="en-US" altLang="ko-KR" sz="51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692696"/>
            <a:ext cx="10873208" cy="397029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역대상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en-US" altLang="ko-KR" sz="4800" b="1" dirty="0" smtClean="0">
                <a:solidFill>
                  <a:prstClr val="black"/>
                </a:solidFill>
              </a:rPr>
              <a:t>12 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부와 귀가 주께로 말미암고 또 주는 만물의 주재가 되사 손에 권세와 능력이 있사오니 모든 사람을 크게 하심과 강하게 하심이 주의 손에 있나이다</a:t>
            </a:r>
            <a:endParaRPr lang="en-US" altLang="ko-KR" sz="51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92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193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503535" y="1895996"/>
            <a:ext cx="7488833" cy="14465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8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역대상</a:t>
            </a:r>
            <a:endParaRPr lang="ko-KR" altLang="en-US" sz="88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장라현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9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14961</TotalTime>
  <Words>343</Words>
  <Application>Microsoft Office PowerPoint</Application>
  <PresentationFormat>사용자 지정</PresentationFormat>
  <Paragraphs>137</Paragraphs>
  <Slides>49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49</vt:i4>
      </vt:variant>
    </vt:vector>
  </HeadingPairs>
  <TitlesOfParts>
    <vt:vector size="64" baseType="lpstr">
      <vt:lpstr>파형</vt:lpstr>
      <vt:lpstr>1_파형</vt:lpstr>
      <vt:lpstr>Office 테마</vt:lpstr>
      <vt:lpstr>1_Office 테마</vt:lpstr>
      <vt:lpstr>7_Office 테마</vt:lpstr>
      <vt:lpstr>3_파형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5_Office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1282</cp:revision>
  <dcterms:created xsi:type="dcterms:W3CDTF">2002-08-20T12:26:03Z</dcterms:created>
  <dcterms:modified xsi:type="dcterms:W3CDTF">2022-06-04T02:29:00Z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