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097" r:id="rId4"/>
    <p:sldMasterId id="2147484323" r:id="rId5"/>
    <p:sldMasterId id="2147484355" r:id="rId6"/>
  </p:sldMasterIdLst>
  <p:notesMasterIdLst>
    <p:notesMasterId r:id="rId39"/>
  </p:notesMasterIdLst>
  <p:sldIdLst>
    <p:sldId id="1998" r:id="rId7"/>
    <p:sldId id="2753" r:id="rId8"/>
    <p:sldId id="2994" r:id="rId9"/>
    <p:sldId id="2894" r:id="rId10"/>
    <p:sldId id="2895" r:id="rId11"/>
    <p:sldId id="2896" r:id="rId12"/>
    <p:sldId id="2989" r:id="rId13"/>
    <p:sldId id="2990" r:id="rId14"/>
    <p:sldId id="2995" r:id="rId15"/>
    <p:sldId id="2996" r:id="rId16"/>
    <p:sldId id="2614" r:id="rId17"/>
    <p:sldId id="2547" r:id="rId18"/>
    <p:sldId id="2548" r:id="rId19"/>
    <p:sldId id="2549" r:id="rId20"/>
    <p:sldId id="2550" r:id="rId21"/>
    <p:sldId id="2991" r:id="rId22"/>
    <p:sldId id="2992" r:id="rId23"/>
    <p:sldId id="2993" r:id="rId24"/>
    <p:sldId id="2915" r:id="rId25"/>
    <p:sldId id="2916" r:id="rId26"/>
    <p:sldId id="2917" r:id="rId27"/>
    <p:sldId id="2918" r:id="rId28"/>
    <p:sldId id="2919" r:id="rId29"/>
    <p:sldId id="2922" r:id="rId30"/>
    <p:sldId id="2641" r:id="rId31"/>
    <p:sldId id="2997" r:id="rId32"/>
    <p:sldId id="2998" r:id="rId33"/>
    <p:sldId id="2999" r:id="rId34"/>
    <p:sldId id="1932" r:id="rId35"/>
    <p:sldId id="1933" r:id="rId36"/>
    <p:sldId id="1934" r:id="rId37"/>
    <p:sldId id="2363" r:id="rId3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3" autoAdjust="0"/>
    <p:restoredTop sz="94687" autoAdjust="0"/>
  </p:normalViewPr>
  <p:slideViewPr>
    <p:cSldViewPr snapToGrid="0">
      <p:cViewPr>
        <p:scale>
          <a:sx n="85" d="100"/>
          <a:sy n="85" d="100"/>
        </p:scale>
        <p:origin x="-96" y="173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458135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647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4705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15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70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10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0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22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845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557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03" indent="0">
              <a:buNone/>
              <a:defRPr sz="2100" b="1"/>
            </a:lvl2pPr>
            <a:lvl3pPr marL="914022" indent="0">
              <a:buNone/>
              <a:defRPr sz="1900" b="1"/>
            </a:lvl3pPr>
            <a:lvl4pPr marL="1371034" indent="0">
              <a:buNone/>
              <a:defRPr sz="1500" b="1"/>
            </a:lvl4pPr>
            <a:lvl5pPr marL="1828046" indent="0">
              <a:buNone/>
              <a:defRPr sz="1500" b="1"/>
            </a:lvl5pPr>
            <a:lvl6pPr marL="2285066" indent="0">
              <a:buNone/>
              <a:defRPr sz="1500" b="1"/>
            </a:lvl6pPr>
            <a:lvl7pPr marL="2742070" indent="0">
              <a:buNone/>
              <a:defRPr sz="1500" b="1"/>
            </a:lvl7pPr>
            <a:lvl8pPr marL="3199072" indent="0">
              <a:buNone/>
              <a:defRPr sz="1500" b="1"/>
            </a:lvl8pPr>
            <a:lvl9pPr marL="3656075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55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482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689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7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142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43" y="2732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7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8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03" indent="0">
              <a:buNone/>
              <a:defRPr sz="2800"/>
            </a:lvl2pPr>
            <a:lvl3pPr marL="914022" indent="0">
              <a:buNone/>
              <a:defRPr sz="2400"/>
            </a:lvl3pPr>
            <a:lvl4pPr marL="1371034" indent="0">
              <a:buNone/>
              <a:defRPr sz="2100"/>
            </a:lvl4pPr>
            <a:lvl5pPr marL="1828046" indent="0">
              <a:buNone/>
              <a:defRPr sz="2100"/>
            </a:lvl5pPr>
            <a:lvl6pPr marL="2285066" indent="0">
              <a:buNone/>
              <a:defRPr sz="2100"/>
            </a:lvl6pPr>
            <a:lvl7pPr marL="2742070" indent="0">
              <a:buNone/>
              <a:defRPr sz="2100"/>
            </a:lvl7pPr>
            <a:lvl8pPr marL="3199072" indent="0">
              <a:buNone/>
              <a:defRPr sz="2100"/>
            </a:lvl8pPr>
            <a:lvl9pPr marL="3656075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444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03" indent="0">
              <a:buNone/>
              <a:defRPr sz="1200"/>
            </a:lvl2pPr>
            <a:lvl3pPr marL="914022" indent="0">
              <a:buNone/>
              <a:defRPr sz="1100"/>
            </a:lvl3pPr>
            <a:lvl4pPr marL="1371034" indent="0">
              <a:buNone/>
              <a:defRPr sz="900"/>
            </a:lvl4pPr>
            <a:lvl5pPr marL="1828046" indent="0">
              <a:buNone/>
              <a:defRPr sz="900"/>
            </a:lvl5pPr>
            <a:lvl6pPr marL="2285066" indent="0">
              <a:buNone/>
              <a:defRPr sz="900"/>
            </a:lvl6pPr>
            <a:lvl7pPr marL="2742070" indent="0">
              <a:buNone/>
              <a:defRPr sz="900"/>
            </a:lvl7pPr>
            <a:lvl8pPr marL="3199072" indent="0">
              <a:buNone/>
              <a:defRPr sz="900"/>
            </a:lvl8pPr>
            <a:lvl9pPr marL="3656075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5991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845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845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876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650324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아보카도와 라임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2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프레젠테이션 제목</a:t>
            </a:r>
          </a:p>
        </p:txBody>
      </p:sp>
      <p:sp>
        <p:nvSpPr>
          <p:cNvPr id="23" name="저자 및 날짜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SzTx/>
              <a:buNone/>
              <a:defRPr sz="1700" b="1"/>
            </a:lvl1pPr>
          </a:lstStyle>
          <a:p>
            <a:r>
              <a:t>저자 및 날짜</a:t>
            </a:r>
          </a:p>
        </p:txBody>
      </p:sp>
      <p:sp>
        <p:nvSpPr>
          <p:cNvPr id="2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888204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사진 대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연어 어묵, 샐러드, 후무스가 든 그릇"/>
          <p:cNvSpPr>
            <a:spLocks noGrp="1"/>
          </p:cNvSpPr>
          <p:nvPr>
            <p:ph type="pic" idx="21"/>
          </p:nvPr>
        </p:nvSpPr>
        <p:spPr>
          <a:xfrm>
            <a:off x="5486442" y="-101600"/>
            <a:ext cx="6072419" cy="70675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3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635042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슬라이드 제목</a:t>
            </a:r>
          </a:p>
        </p:txBody>
      </p:sp>
      <p:sp>
        <p:nvSpPr>
          <p:cNvPr id="34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800" b="1"/>
            </a:lvl5pPr>
          </a:lstStyle>
          <a:p>
            <a:r>
              <a:t>슬라이드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65064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슬라이드 제목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43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44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18554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549275"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7727472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61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파슬리 버터, 구운 헤이즐넛, 파르메산 치즈를 올린 파파르델레 파스타 그릇"/>
          <p:cNvSpPr>
            <a:spLocks noGrp="1"/>
          </p:cNvSpPr>
          <p:nvPr>
            <p:ph type="pic" idx="22"/>
          </p:nvPr>
        </p:nvSpPr>
        <p:spPr>
          <a:xfrm>
            <a:off x="6096042" y="-203633"/>
            <a:ext cx="5458437" cy="7277916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63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6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33671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섹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섹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섹션 제목</a:t>
            </a:r>
          </a:p>
        </p:txBody>
      </p:sp>
      <p:sp>
        <p:nvSpPr>
          <p:cNvPr id="72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40121"/>
            <a:ext cx="224420" cy="18979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973801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전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슬라이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슬라이드 제목</a:t>
            </a:r>
          </a:p>
        </p:txBody>
      </p:sp>
      <p:sp>
        <p:nvSpPr>
          <p:cNvPr id="80" name="슬라이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슬라이드 부제</a:t>
            </a:r>
          </a:p>
        </p:txBody>
      </p:sp>
      <p:sp>
        <p:nvSpPr>
          <p:cNvPr id="8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179807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의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의제 제목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의제 제목</a:t>
            </a:r>
          </a:p>
        </p:txBody>
      </p:sp>
      <p:sp>
        <p:nvSpPr>
          <p:cNvPr id="89" name="의제 부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의제 부제</a:t>
            </a:r>
          </a:p>
        </p:txBody>
      </p:sp>
      <p:sp>
        <p:nvSpPr>
          <p:cNvPr id="90" name="본문 첫 번째 줄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800" spc="-28"/>
            </a:lvl5pPr>
          </a:lstStyle>
          <a:p>
            <a:r>
              <a:t>의제 주제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3742232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내역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5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내역서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19264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중요한 사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본문 첫 번째 줄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사실 정보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algn="ctr" defTabSz="396240">
              <a:lnSpc>
                <a:spcPct val="100000"/>
              </a:lnSpc>
              <a:spcBef>
                <a:spcPts val="0"/>
              </a:spcBef>
              <a:buSzTx/>
              <a:buNone/>
              <a:defRPr sz="2600" b="1"/>
            </a:lvl1pPr>
          </a:lstStyle>
          <a:p>
            <a:r>
              <a:t>사실 정보</a:t>
            </a:r>
          </a:p>
        </p:txBody>
      </p:sp>
      <p:sp>
        <p:nvSpPr>
          <p:cNvPr id="108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417421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속성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속성</a:t>
            </a:r>
          </a:p>
        </p:txBody>
      </p:sp>
      <p:sp>
        <p:nvSpPr>
          <p:cNvPr id="116" name="본문 첫 번째 줄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30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“멋진 인용구”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17584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볶음밥과 삶은 계란을 넣은 샐러드 그릇과 젓가락"/>
          <p:cNvSpPr>
            <a:spLocks noGrp="1"/>
          </p:cNvSpPr>
          <p:nvPr>
            <p:ph type="pic" sz="quarter" idx="21"/>
          </p:nvPr>
        </p:nvSpPr>
        <p:spPr>
          <a:xfrm>
            <a:off x="7880350" y="508002"/>
            <a:ext cx="3719550" cy="2974839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5" name="연어 어묵, 샐러드, 후무스가 든 그릇 "/>
          <p:cNvSpPr>
            <a:spLocks noGrp="1"/>
          </p:cNvSpPr>
          <p:nvPr>
            <p:ph type="pic" sz="half" idx="22"/>
          </p:nvPr>
        </p:nvSpPr>
        <p:spPr>
          <a:xfrm>
            <a:off x="6750050" y="1989180"/>
            <a:ext cx="5219700" cy="6075091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6" name="파슬리 버터, 구운 헤이즐넛, 파르메산 치즈를 올린 파파르델레 파스타 그릇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27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12686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볶음밥과 삶은 계란을 넣은 샐러드 그릇과 젓가락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45720" tIns="22860" rIns="45720" bIns="22860">
            <a:noAutofit/>
          </a:bodyPr>
          <a:lstStyle/>
          <a:p>
            <a:endParaRPr/>
          </a:p>
        </p:txBody>
      </p:sp>
      <p:sp>
        <p:nvSpPr>
          <p:cNvPr id="135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5321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8384950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/>
          <a:lstStyle/>
          <a:p>
            <a:pPr lvl="0"/>
            <a:fld id="{B099F8B2-8829-442A-8382-0899B3F80D4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lvl="0"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356361"/>
            <a:ext cx="3860800" cy="365125"/>
          </a:xfrm>
          <a:prstGeom prst="rect">
            <a:avLst/>
          </a:prstGeom>
        </p:spPr>
        <p:txBody>
          <a:bodyPr/>
          <a:lstStyle/>
          <a:p>
            <a:pPr lvl="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95E6D4-1C09-48B3-A347-81E667B3FCD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9694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2024-01-20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06" tIns="45718" rIns="91406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06" tIns="45718" rIns="91406" bIns="45718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9276-EA35-4ED7-9BCE-19759721263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553"/>
            <a:ext cx="3860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553"/>
            <a:ext cx="2844800" cy="365125"/>
          </a:xfrm>
          <a:prstGeom prst="rect">
            <a:avLst/>
          </a:prstGeom>
        </p:spPr>
        <p:txBody>
          <a:bodyPr vert="horz" lIns="91406" tIns="45718" rIns="914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ADA93-105F-4BD8-8DA8-9047AA3A252B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3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022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6" indent="-342766" algn="l" defTabSz="914022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0" indent="-285638" algn="l" defTabSz="914022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6" indent="-228510" algn="l" defTabSz="914022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39" indent="-228510" algn="l" defTabSz="914022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70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8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02" indent="-228510" algn="l" defTabSz="914022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03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4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66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70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75" algn="l" defTabSz="9140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제목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제목</a:t>
            </a:r>
          </a:p>
        </p:txBody>
      </p:sp>
      <p:sp>
        <p:nvSpPr>
          <p:cNvPr id="3" name="본문 첫 번째 줄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xmlns:dsp="http://schemas.microsoft.com/office/drawing/2008/diagram" xmlns:dgm="http://schemas.openxmlformats.org/drawingml/2006/diagram" xmlns:c="http://schemas.openxmlformats.org/drawingml/2006/chart" val="1"/>
            </a:ext>
          </a:extLst>
        </p:spPr>
        <p:txBody>
          <a:bodyPr lIns="25400" tIns="25400" rIns="25400" bIns="25400">
            <a:normAutofit/>
          </a:bodyPr>
          <a:lstStyle/>
          <a:p>
            <a:r>
              <a:t>슬라이드 구분점 텍스트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슬라이드 번호"/>
          <p:cNvSpPr txBox="1">
            <a:spLocks noGrp="1"/>
          </p:cNvSpPr>
          <p:nvPr>
            <p:ph type="sldNum" sz="quarter" idx="2"/>
          </p:nvPr>
        </p:nvSpPr>
        <p:spPr>
          <a:xfrm>
            <a:off x="5980667" y="6538004"/>
            <a:ext cx="224420" cy="189796"/>
          </a:xfrm>
          <a:prstGeom prst="rect">
            <a:avLst/>
          </a:prstGeom>
          <a:ln w="12700">
            <a:miter lim="400000"/>
          </a:ln>
        </p:spPr>
        <p:txBody>
          <a:bodyPr wrap="none" lIns="25400" tIns="25400" rIns="25400" bIns="254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pPr algn="ctr" latinLnBrk="0" hangingPunct="0"/>
            <a:fld id="{86CB4B4D-7CA3-9044-876B-883B54F8677D}" type="slidenum">
              <a:rPr kern="0">
                <a:sym typeface="Helvetica Neue"/>
              </a:rPr>
              <a:pPr algn="ctr" latinLnBrk="0" hangingPunct="0"/>
              <a:t>‹#›</a:t>
            </a:fld>
            <a:endParaRPr kern="0"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3204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4" r:id="rId1"/>
    <p:sldLayoutId id="2147484325" r:id="rId2"/>
    <p:sldLayoutId id="2147484326" r:id="rId3"/>
    <p:sldLayoutId id="2147484327" r:id="rId4"/>
    <p:sldLayoutId id="2147484328" r:id="rId5"/>
    <p:sldLayoutId id="2147484329" r:id="rId6"/>
    <p:sldLayoutId id="2147484330" r:id="rId7"/>
    <p:sldLayoutId id="2147484331" r:id="rId8"/>
    <p:sldLayoutId id="2147484332" r:id="rId9"/>
    <p:sldLayoutId id="2147484333" r:id="rId10"/>
    <p:sldLayoutId id="2147484334" r:id="rId11"/>
    <p:sldLayoutId id="2147484335" r:id="rId12"/>
    <p:sldLayoutId id="2147484336" r:id="rId13"/>
    <p:sldLayoutId id="2147484337" r:id="rId14"/>
    <p:sldLayoutId id="2147484338" r:id="rId15"/>
    <p:sldLayoutId id="2147484399" r:id="rId16"/>
  </p:sldLayoutIdLst>
  <p:transition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FontTx/>
        <a:buNone/>
        <a:defRPr sz="430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FontTx/>
        <a:buNone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2024-01-20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하나님 함께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하시니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아무것도 두렵지 않아</a:t>
            </a:r>
          </a:p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가장 강하신 우리 하나님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내 곁에 계시니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119938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1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21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주현절 후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9257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8215877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548672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박시우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7104112" y="1340768"/>
            <a:ext cx="2304256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01" y="1773"/>
            <a:ext cx="6264696" cy="687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82" y="1104718"/>
            <a:ext cx="7102475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651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7871" y="1898978"/>
            <a:ext cx="7848872" cy="209960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사사기 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13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장</a:t>
            </a:r>
            <a:r>
              <a:rPr lang="en-US" altLang="ko-KR" sz="6600" b="1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22821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성경봉독</a:t>
            </a:r>
            <a:r>
              <a:rPr lang="en-US" altLang="ko-KR" sz="5500" b="1">
                <a:solidFill>
                  <a:srgbClr val="000000"/>
                </a:solidFill>
              </a:rPr>
              <a:t>-</a:t>
            </a:r>
            <a:r>
              <a:rPr lang="ko-KR" altLang="en-US" sz="5500" b="1">
                <a:solidFill>
                  <a:srgbClr val="000000"/>
                </a:solidFill>
              </a:rPr>
              <a:t> 사사기 </a:t>
            </a:r>
            <a:r>
              <a:rPr lang="en-US" altLang="ko-KR" sz="5500" b="1">
                <a:solidFill>
                  <a:srgbClr val="000000"/>
                </a:solidFill>
              </a:rPr>
              <a:t>13</a:t>
            </a:r>
            <a:r>
              <a:rPr lang="ko-KR" altLang="en-US" sz="5500" b="1">
                <a:solidFill>
                  <a:srgbClr val="000000"/>
                </a:solidFill>
              </a:rPr>
              <a:t>장</a:t>
            </a:r>
            <a:r>
              <a:rPr lang="en-US" altLang="ko-KR" sz="5500" b="1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953632" y="1721392"/>
            <a:ext cx="9819822" cy="4382227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4700" b="1">
                <a:solidFill>
                  <a:schemeClr val="tx1"/>
                </a:solidFill>
              </a:rPr>
              <a:t>5</a:t>
            </a:r>
            <a:r>
              <a:rPr lang="ko-KR" altLang="en-US" sz="4700" b="1">
                <a:solidFill>
                  <a:schemeClr val="tx1"/>
                </a:solidFill>
              </a:rPr>
              <a:t> 보라 네가 임신하여 아들을 낳으리니 그의 머리 위에 삭도를 대지 말라 이 아이는 태에서 나옴으로부터 하나님께 바쳐진 나신인이 됨이라 그가 블레셋 사람의 손에서 이스라엘을 구원하기 시작하리라 하시니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4" y="423880"/>
            <a:ext cx="7848872" cy="5694244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 </a:t>
            </a:r>
            <a:r>
              <a:rPr lang="ko-KR" altLang="en-US" sz="5200" b="1">
                <a:solidFill>
                  <a:srgbClr val="FF0000"/>
                </a:solidFill>
                <a:latin typeface="HY그래픽M"/>
                <a:ea typeface="HY그래픽M"/>
              </a:rPr>
              <a:t> </a:t>
            </a:r>
          </a:p>
          <a:p>
            <a:pPr lvl="0" algn="ctr">
              <a:buNone/>
              <a:defRPr/>
            </a:pPr>
            <a:r>
              <a:rPr lang="ko-KR" altLang="en-US" sz="6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000" b="1">
                <a:solidFill>
                  <a:prstClr val="black"/>
                </a:solidFill>
                <a:latin typeface="HY그래픽M"/>
                <a:ea typeface="HY그래픽M"/>
              </a:rPr>
              <a:t>슈퍼스타 </a:t>
            </a:r>
            <a:r>
              <a:rPr lang="ko-KR" altLang="en-US" sz="5000" b="1">
                <a:solidFill>
                  <a:schemeClr val="tx1"/>
                </a:solidFill>
                <a:latin typeface="HY그래픽M"/>
                <a:ea typeface="HY그래픽M"/>
              </a:rPr>
              <a:t>사사 </a:t>
            </a:r>
          </a:p>
          <a:p>
            <a:pPr lvl="0" algn="ctr">
              <a:buNone/>
              <a:defRPr/>
            </a:pPr>
            <a:r>
              <a:rPr lang="ko-KR" altLang="en-US" sz="5000" b="1">
                <a:solidFill>
                  <a:srgbClr val="FF0000"/>
                </a:solidFill>
                <a:latin typeface="HY그래픽M"/>
                <a:ea typeface="HY그래픽M"/>
              </a:rPr>
              <a:t>삼손</a:t>
            </a:r>
            <a:r>
              <a:rPr lang="ko-KR" altLang="en-US" sz="5000" b="1">
                <a:solidFill>
                  <a:schemeClr val="tx1"/>
                </a:solidFill>
                <a:latin typeface="HY그래픽M"/>
                <a:ea typeface="HY그래픽M"/>
              </a:rPr>
              <a:t>은 누구일까</a:t>
            </a:r>
            <a:r>
              <a:rPr lang="en-US" altLang="ko-KR" sz="5000" b="1">
                <a:solidFill>
                  <a:schemeClr val="tx1"/>
                </a:solidFill>
                <a:latin typeface="HY그래픽M"/>
                <a:ea typeface="HY그래픽M"/>
              </a:rPr>
              <a:t>?</a:t>
            </a:r>
            <a:endParaRPr lang="en-US" altLang="ko-KR" sz="5900" b="1">
              <a:solidFill>
                <a:schemeClr val="tx1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endParaRPr lang="ko-KR" altLang="en-US" sz="52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전도사님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이라임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b="1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87854" y="1429461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3200" b="1" dirty="0">
                <a:solidFill>
                  <a:prstClr val="black"/>
                </a:solidFill>
              </a:rPr>
              <a:t>주님의 축복과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은혜가 우리 모두에게 가득하기를 기도합니다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2.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겨울성경학교는 </a:t>
            </a:r>
            <a:r>
              <a:rPr lang="en-US" altLang="ko-KR" sz="3200" b="1" dirty="0">
                <a:solidFill>
                  <a:prstClr val="black"/>
                </a:solidFill>
              </a:rPr>
              <a:t>1</a:t>
            </a:r>
            <a:r>
              <a:rPr lang="ko-KR" altLang="en-US" sz="3200" b="1" dirty="0">
                <a:solidFill>
                  <a:prstClr val="black"/>
                </a:solidFill>
              </a:rPr>
              <a:t>월</a:t>
            </a:r>
            <a:r>
              <a:rPr lang="en-US" altLang="ko-KR" sz="3200" b="1" dirty="0">
                <a:solidFill>
                  <a:prstClr val="black"/>
                </a:solidFill>
              </a:rPr>
              <a:t>26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금</a:t>
            </a:r>
            <a:r>
              <a:rPr lang="en-US" altLang="ko-KR" sz="3200" b="1" dirty="0">
                <a:solidFill>
                  <a:prstClr val="black"/>
                </a:solidFill>
              </a:rPr>
              <a:t>)~27</a:t>
            </a:r>
            <a:r>
              <a:rPr lang="ko-KR" altLang="en-US" sz="3200" b="1" dirty="0">
                <a:solidFill>
                  <a:prstClr val="black"/>
                </a:solidFill>
              </a:rPr>
              <a:t>일</a:t>
            </a:r>
            <a:r>
              <a:rPr lang="en-US" altLang="ko-KR" sz="3200" b="1" dirty="0">
                <a:solidFill>
                  <a:prstClr val="black"/>
                </a:solidFill>
              </a:rPr>
              <a:t>(</a:t>
            </a:r>
            <a:r>
              <a:rPr lang="ko-KR" altLang="en-US" sz="3200" b="1" dirty="0">
                <a:solidFill>
                  <a:prstClr val="black"/>
                </a:solidFill>
              </a:rPr>
              <a:t>토</a:t>
            </a:r>
            <a:r>
              <a:rPr lang="en-US" altLang="ko-KR" sz="3200" b="1" dirty="0">
                <a:solidFill>
                  <a:prstClr val="black"/>
                </a:solidFill>
              </a:rPr>
              <a:t>) </a:t>
            </a:r>
            <a:r>
              <a:rPr lang="ko-KR" altLang="en-US" sz="3200" b="1" dirty="0">
                <a:solidFill>
                  <a:prstClr val="black"/>
                </a:solidFill>
              </a:rPr>
              <a:t>진행합니다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 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주제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열심히 전도하는 현대교회 어린이</a:t>
            </a:r>
            <a:r>
              <a:rPr lang="en-US" altLang="ko-KR" sz="2400" b="1" dirty="0" smtClean="0">
                <a:solidFill>
                  <a:prstClr val="black"/>
                </a:solidFill>
              </a:rPr>
              <a:t/>
            </a:r>
            <a:br>
              <a:rPr lang="en-US" altLang="ko-KR" sz="2400" b="1" dirty="0" smtClean="0">
                <a:solidFill>
                  <a:prstClr val="black"/>
                </a:solidFill>
              </a:rPr>
            </a:br>
            <a:r>
              <a:rPr lang="ko-KR" altLang="en-US" sz="2400" b="1" dirty="0" smtClean="0">
                <a:solidFill>
                  <a:prstClr val="black"/>
                </a:solidFill>
              </a:rPr>
              <a:t>장소 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현대교회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금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눈썰매장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)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이며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, </a:t>
            </a:r>
            <a:r>
              <a:rPr lang="ko-KR" altLang="en-US" sz="2400" b="1" dirty="0" smtClean="0">
                <a:solidFill>
                  <a:prstClr val="black"/>
                </a:solidFill>
              </a:rPr>
              <a:t>차량 운행 예정임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>
                <a:solidFill>
                  <a:prstClr val="black"/>
                </a:solidFill>
              </a:rPr>
              <a:t>다음주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>
                <a:solidFill>
                  <a:prstClr val="black"/>
                </a:solidFill>
              </a:rPr>
              <a:t>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김소웅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선생님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  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대표기도  </a:t>
            </a:r>
            <a:r>
              <a:rPr lang="ko-KR" altLang="en-US" sz="3200" b="1" spc="-100" dirty="0" err="1" smtClean="0">
                <a:solidFill>
                  <a:prstClr val="black"/>
                </a:solidFill>
              </a:rPr>
              <a:t>이루</a:t>
            </a:r>
            <a:r>
              <a:rPr lang="ko-KR" altLang="en-US" sz="3200" b="1" spc="-100" dirty="0" err="1">
                <a:solidFill>
                  <a:prstClr val="black"/>
                </a:solidFill>
              </a:rPr>
              <a:t>하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</a:t>
            </a:r>
            <a:r>
              <a:rPr lang="en-US" altLang="ko-KR" sz="3200" b="1" spc="-100" dirty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김수</a:t>
            </a:r>
            <a:r>
              <a:rPr lang="ko-KR" altLang="en-US" sz="3200" b="1" spc="-100" dirty="0">
                <a:solidFill>
                  <a:prstClr val="black"/>
                </a:solidFill>
              </a:rPr>
              <a:t>연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>
                <a:solidFill>
                  <a:prstClr val="black"/>
                </a:solidFill>
              </a:rPr>
              <a:t>어린이 입니다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2939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-820" y="-27365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333" y="4293097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294"/>
          <a:stretch/>
        </p:blipFill>
        <p:spPr>
          <a:xfrm>
            <a:off x="1308847" y="430306"/>
            <a:ext cx="4383742" cy="6248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371" y="430306"/>
            <a:ext cx="4495800" cy="616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36360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xmlns="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26" y="1917171"/>
            <a:ext cx="10224000" cy="44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3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1046720" y="3308654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5"/>
            <a:ext cx="12192000" cy="707027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anchor="ctr"/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648" y="220640"/>
            <a:ext cx="3034103" cy="400095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>
                <a:solidFill>
                  <a:prstClr val="black"/>
                </a:solidFill>
                <a:latin typeface="맑은 고딕"/>
                <a:ea typeface="맑은 고딕"/>
              </a:rPr>
              <a:t>콩닥콩닥 콩닥 콩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49281" y="1592043"/>
            <a:ext cx="9584871" cy="769427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440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  <a:endParaRPr kumimoji="0" lang="ko-KR" altLang="en-US" sz="440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392" y="1916832"/>
            <a:ext cx="11191664" cy="3884126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오른쪽 친구 콩닥콩닥 콩닥 콩</a:t>
            </a:r>
          </a:p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왼쪽 친구들도 콩닥콩닥 콩닥 콩</a:t>
            </a:r>
          </a:p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예쁜 마음 가진 사람</a:t>
            </a:r>
            <a:r>
              <a:rPr kumimoji="0" lang="en-US" altLang="ko-KR" sz="4400" b="1">
                <a:solidFill>
                  <a:prstClr val="black"/>
                </a:solidFill>
                <a:latin typeface="+mj-lt"/>
                <a:ea typeface="HY각헤드라인M"/>
              </a:rPr>
              <a:t> </a:t>
            </a: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모두 모여서</a:t>
            </a:r>
          </a:p>
          <a:p>
            <a:pPr lvl="0" algn="ctr" defTabSz="914128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HY각헤드라인M"/>
              </a:rPr>
              <a:t>하나님을 찬양해 랄라랄라라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4400" b="1">
                <a:solidFill>
                  <a:prstClr val="black"/>
                </a:solidFill>
                <a:latin typeface="+mj-lt"/>
                <a:ea typeface="맑은 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840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04_레이어 41.jpg" descr="2023 _0004_레이어 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5894621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03_레이어 42.jpg" descr="2023 _0003_레이어 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9196175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023 _0002_레이어 43.jpg" descr="2023 _0002_레이어 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556383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2023 _0019_레이어 26.jpg" descr="2023 _0019_레이어 26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121466511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2023 _0018_레이어 27.jpg" descr="2023 _0018_레이어 27.jp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/>
          </a:ln>
        </p:spPr>
      </p:pic>
    </p:spTree>
    <p:extLst>
      <p:ext uri="{BB962C8B-B14F-4D97-AF65-F5344CB8AC3E}">
        <p14:creationId xmlns:p14="http://schemas.microsoft.com/office/powerpoint/2010/main" val="24149450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0" y="0"/>
            <a:ext cx="12215704" cy="6858000"/>
          </a:xfrm>
          <a:prstGeom prst="rect">
            <a:avLst/>
          </a:prstGeom>
          <a:solidFill>
            <a:srgbClr val="ACD1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524132"/>
            <a:ext cx="102971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000" b="1">
                <a:solidFill>
                  <a:prstClr val="black"/>
                </a:solidFill>
              </a:rPr>
              <a:t>보이지 않아도</a:t>
            </a:r>
            <a:r>
              <a:rPr lang="en-US" altLang="ko-KR" sz="5000" b="1">
                <a:solidFill>
                  <a:prstClr val="black"/>
                </a:solidFill>
              </a:rPr>
              <a:t> </a:t>
            </a:r>
            <a:r>
              <a:rPr lang="ko-KR" altLang="en-US" sz="5000" b="1">
                <a:solidFill>
                  <a:prstClr val="black"/>
                </a:solidFill>
              </a:rPr>
              <a:t>난 알 고 있어요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하나님 내 곁에 계심을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늘 새 힘주시고 인도해 주시는</a:t>
            </a:r>
            <a:r>
              <a:rPr lang="en-US" altLang="ko-KR" sz="5000" b="1">
                <a:solidFill>
                  <a:prstClr val="black"/>
                </a:solidFill>
              </a:rPr>
              <a:t/>
            </a:r>
            <a:br>
              <a:rPr lang="en-US" altLang="ko-KR" sz="5000" b="1">
                <a:solidFill>
                  <a:prstClr val="black"/>
                </a:solidFill>
              </a:rPr>
            </a:br>
            <a:r>
              <a:rPr lang="ko-KR" altLang="en-US" sz="5000" b="1">
                <a:solidFill>
                  <a:prstClr val="black"/>
                </a:solidFill>
              </a:rPr>
              <a:t>사랑의 하나님</a:t>
            </a:r>
            <a:endParaRPr lang="en-US" altLang="ko-KR" sz="5000" b="1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64" y="212271"/>
            <a:ext cx="2530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b="1"/>
              <a:t>하나님 함께 하시니</a:t>
            </a:r>
          </a:p>
        </p:txBody>
      </p:sp>
    </p:spTree>
    <p:extLst>
      <p:ext uri="{BB962C8B-B14F-4D97-AF65-F5344CB8AC3E}">
        <p14:creationId xmlns:p14="http://schemas.microsoft.com/office/powerpoint/2010/main" val="4044260209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6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3200" b="0" i="0" u="none" strike="noStrike" cap="none" spc="0" normalizeH="0" baseline="0"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spDef>
    <a:lnDef>
      <a:spPr>
        <a:noFill/>
        <a:ln w="25400" cap="flat">
          <a:solidFill>
            <a:srgbClr val="000000"/>
          </a:solidFill>
          <a:prstDash val="solid"/>
          <a:miter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lnDef>
    <a:txDef>
      <a:spPr>
        <a:noFill/>
        <a:ln w="12700" cap="flat">
          <a:noFill/>
          <a:miter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2400" b="0" i="0" u="none" strike="noStrike" cap="none" spc="0" normalizeH="0" baseline="0"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FontTx/>
          <a:buNone/>
          <a:defRPr kumimoji="0" sz="1800" b="0" i="0" u="none" strike="noStrike" cap="none" spc="0" normalizeH="0" baseline="0"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>
          <a:schemeClr val="tx1"/>
        </a:fontRef>
      </a:style>
    </a:txDef>
  </a:objectDefaults>
  <a:extraClrSchemeLst/>
</a:theme>
</file>

<file path=ppt/theme/theme6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379</Words>
  <Application>Microsoft Office PowerPoint</Application>
  <PresentationFormat>사용자 지정</PresentationFormat>
  <Paragraphs>121</Paragraphs>
  <Slides>32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Office 테마</vt:lpstr>
      <vt:lpstr>7_Office 테마</vt:lpstr>
      <vt:lpstr>2_파형</vt:lpstr>
      <vt:lpstr>3_Office 테마</vt:lpstr>
      <vt:lpstr>26_BasicWhite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161</cp:revision>
  <dcterms:created xsi:type="dcterms:W3CDTF">2022-06-11T10:00:30Z</dcterms:created>
  <dcterms:modified xsi:type="dcterms:W3CDTF">2024-01-20T14:31:32Z</dcterms:modified>
  <cp:version/>
</cp:coreProperties>
</file>