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97" r:id="rId8"/>
    <p:sldMasterId id="2147484170" r:id="rId9"/>
  </p:sldMasterIdLst>
  <p:notesMasterIdLst>
    <p:notesMasterId r:id="rId54"/>
  </p:notesMasterIdLst>
  <p:sldIdLst>
    <p:sldId id="1998" r:id="rId10"/>
    <p:sldId id="2753" r:id="rId11"/>
    <p:sldId id="2585" r:id="rId12"/>
    <p:sldId id="2586" r:id="rId13"/>
    <p:sldId id="2806" r:id="rId14"/>
    <p:sldId id="2807" r:id="rId15"/>
    <p:sldId id="2808" r:id="rId16"/>
    <p:sldId id="2809" r:id="rId17"/>
    <p:sldId id="2810" r:id="rId18"/>
    <p:sldId id="2811" r:id="rId19"/>
    <p:sldId id="2812" r:id="rId20"/>
    <p:sldId id="2813" r:id="rId21"/>
    <p:sldId id="2814" r:id="rId22"/>
    <p:sldId id="2815" r:id="rId23"/>
    <p:sldId id="2816" r:id="rId24"/>
    <p:sldId id="2817" r:id="rId25"/>
    <p:sldId id="2614" r:id="rId26"/>
    <p:sldId id="2547" r:id="rId27"/>
    <p:sldId id="2548" r:id="rId28"/>
    <p:sldId id="2549" r:id="rId29"/>
    <p:sldId id="2550" r:id="rId30"/>
    <p:sldId id="2818" r:id="rId31"/>
    <p:sldId id="2819" r:id="rId32"/>
    <p:sldId id="2820" r:id="rId33"/>
    <p:sldId id="2821" r:id="rId34"/>
    <p:sldId id="2822" r:id="rId35"/>
    <p:sldId id="2823" r:id="rId36"/>
    <p:sldId id="2824" r:id="rId37"/>
    <p:sldId id="2445" r:id="rId38"/>
    <p:sldId id="2553" r:id="rId39"/>
    <p:sldId id="2634" r:id="rId40"/>
    <p:sldId id="2825" r:id="rId41"/>
    <p:sldId id="2312" r:id="rId42"/>
    <p:sldId id="2768" r:id="rId43"/>
    <p:sldId id="2315" r:id="rId44"/>
    <p:sldId id="2641" r:id="rId45"/>
    <p:sldId id="2826" r:id="rId46"/>
    <p:sldId id="2829" r:id="rId47"/>
    <p:sldId id="2827" r:id="rId48"/>
    <p:sldId id="2828" r:id="rId49"/>
    <p:sldId id="1932" r:id="rId50"/>
    <p:sldId id="1933" r:id="rId51"/>
    <p:sldId id="1934" r:id="rId52"/>
    <p:sldId id="2363" r:id="rId5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4687" autoAdjust="0"/>
  </p:normalViewPr>
  <p:slideViewPr>
    <p:cSldViewPr snapToGrid="0">
      <p:cViewPr>
        <p:scale>
          <a:sx n="100" d="100"/>
          <a:sy n="100" d="100"/>
        </p:scale>
        <p:origin x="-163" y="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F377B-6799-4B3A-84C6-A01B01C44F61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5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5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2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6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2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7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7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26" y="420372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1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5" y="407449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8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2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2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2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3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41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26" y="33880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85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1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2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1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4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6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1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1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1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6FBC7-E21E-4344-BBBD-2D2F26D7E2E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1510"/>
      </p:ext>
    </p:extLst>
  </p:cSld>
  <p:clrMapOvr>
    <a:masterClrMapping/>
  </p:clrMapOvr>
  <p:transition advClick="0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AA323-0836-441E-9375-2923FD9602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31755"/>
      </p:ext>
    </p:extLst>
  </p:cSld>
  <p:clrMapOvr>
    <a:masterClrMapping/>
  </p:clrMapOvr>
  <p:transition advClick="0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AA67-6C6D-461A-BCF6-28B20021D0F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00188"/>
      </p:ext>
    </p:extLst>
  </p:cSld>
  <p:clrMapOvr>
    <a:masterClrMapping/>
  </p:clrMapOvr>
  <p:transition advClick="0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4A489-2DDD-4711-8F13-2DA14E9D097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6089"/>
      </p:ext>
    </p:extLst>
  </p:cSld>
  <p:clrMapOvr>
    <a:masterClrMapping/>
  </p:clrMapOvr>
  <p:transition advClick="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98B3-7E48-49FA-99CC-E3035DF232B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1826"/>
      </p:ext>
    </p:extLst>
  </p:cSld>
  <p:clrMapOvr>
    <a:masterClrMapping/>
  </p:clrMapOvr>
  <p:transition advClick="0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A2438-8160-44DD-9AA4-694203F1AB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7"/>
      </p:ext>
    </p:extLst>
  </p:cSld>
  <p:clrMapOvr>
    <a:masterClrMapping/>
  </p:clrMapOvr>
  <p:transition advClick="0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CFEBB-F838-4A36-B78E-1E403775EC3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86644"/>
      </p:ext>
    </p:extLst>
  </p:cSld>
  <p:clrMapOvr>
    <a:masterClrMapping/>
  </p:clrMapOvr>
  <p:transition advClick="0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9465A-E55D-4B13-8C61-533EEC18773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07749"/>
      </p:ext>
    </p:extLst>
  </p:cSld>
  <p:clrMapOvr>
    <a:masterClrMapping/>
  </p:clrMapOvr>
  <p:transition advClick="0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D1FC4-81C2-4DC8-888E-9F77B3E3789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988"/>
      </p:ext>
    </p:extLst>
  </p:cSld>
  <p:clrMapOvr>
    <a:masterClrMapping/>
  </p:clrMapOvr>
  <p:transition advClick="0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1A013-4D1E-419E-BEF2-BCF8CDE835E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71854"/>
      </p:ext>
    </p:extLst>
  </p:cSld>
  <p:clrMapOvr>
    <a:masterClrMapping/>
  </p:clrMapOvr>
  <p:transition advClick="0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6EC23-2553-4CB9-A019-04D43DD142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785"/>
      </p:ext>
    </p:extLst>
  </p:cSld>
  <p:clrMapOvr>
    <a:masterClrMapping/>
  </p:clrMapOvr>
  <p:transition advClick="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8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5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8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37" y="625048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8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24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7E4316-61B2-4489-B2A4-7C00BC97F52B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5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ransition advClick="0">
    <p:zoom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34435" y="692162"/>
            <a:ext cx="11595100" cy="1878013"/>
            <a:chOff x="158" y="436"/>
            <a:chExt cx="5478" cy="1183"/>
          </a:xfrm>
        </p:grpSpPr>
        <p:pic>
          <p:nvPicPr>
            <p:cNvPr id="24580" name="Picture 4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53367" y="2924956"/>
            <a:ext cx="11341100" cy="3598863"/>
            <a:chOff x="249" y="164"/>
            <a:chExt cx="5358" cy="2267"/>
          </a:xfrm>
        </p:grpSpPr>
        <p:pic>
          <p:nvPicPr>
            <p:cNvPr id="9" name="Picture 4" descr="천국은-마치-2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64"/>
              <a:ext cx="2940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천국은-마치-3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253"/>
              <a:ext cx="5358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876" y="881"/>
              <a:ext cx="166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속에  묻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힌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748" y="2024"/>
              <a:ext cx="3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무 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모르는  보 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석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라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네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072" y="1101"/>
              <a:ext cx="3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i="1" smtClean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575221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하나님 놀라운 그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내가 아직 몰랐었나 봐요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나를 만드시고 나를 빚으신 후에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보기에 심히 좋았다고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말씀하신 하나님 사랑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067484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하나님 아빠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아빠의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맘속에 심겨진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영원히 찬양합니다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9381415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하나님 위대한 그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이제 나도 느낄 수 있어요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아무 조건도 없는 사랑으로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자기의 아들 독생자를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내어주신 하나님 사랑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896331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하나님 아빠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아빠의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맘속에 심겨진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영원히 전하겠어요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792436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신실하신 하나님 사랑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하늘아빠  내 아빠의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맘 속에 심겨진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주의 사랑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영원히 찬양합니다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5375700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168019"/>
            <a:ext cx="110217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맘속에 심겨진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영원히 찬양합니다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5375700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318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부활절 다섯 번째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어린이 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89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484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5706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3896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24423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3929384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1844022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843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843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2303080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송예</a:t>
            </a:r>
            <a:r>
              <a:rPr lang="ko-KR" altLang="en-US" sz="7900" b="1" dirty="0" err="1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권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9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잠언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11~12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49" y="756599"/>
            <a:ext cx="10825843" cy="480129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잠언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13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lvl="0" fontAlgn="base"/>
            <a:endParaRPr lang="en-US" altLang="ko-KR" sz="6000" b="1" dirty="0" smtClean="0"/>
          </a:p>
          <a:p>
            <a:pPr lvl="0" fontAlgn="base"/>
            <a:r>
              <a:rPr lang="en-US" altLang="ko-KR" sz="6000" b="1" dirty="0" smtClean="0"/>
              <a:t>11</a:t>
            </a:r>
            <a:r>
              <a:rPr lang="ko-KR" altLang="en-US" sz="6000" b="1" dirty="0"/>
              <a:t>내 아들아 여호와의 징계를 경히 여기지 말라 그 꾸지람을 싫어하지 말라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49" y="756599"/>
            <a:ext cx="10825843" cy="57246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잠언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13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lvl="0" fontAlgn="base"/>
            <a:endParaRPr lang="en-US" altLang="ko-KR" sz="6000" b="1" dirty="0" smtClean="0"/>
          </a:p>
          <a:p>
            <a:pPr lvl="0" fontAlgn="base"/>
            <a:r>
              <a:rPr lang="en-US" altLang="ko-KR" sz="6000" b="1" dirty="0"/>
              <a:t>12</a:t>
            </a:r>
            <a:r>
              <a:rPr lang="ko-KR" altLang="en-US" sz="6000" b="1" dirty="0"/>
              <a:t>대저 여호와께서 그 사랑하시는 자를 징계하시기를 마치 아비가 그 기뻐하는 아들을 </a:t>
            </a:r>
            <a:endParaRPr lang="en-US" altLang="ko-KR" sz="6000" b="1" dirty="0" smtClean="0"/>
          </a:p>
          <a:p>
            <a:pPr lvl="0" fontAlgn="base"/>
            <a:r>
              <a:rPr lang="ko-KR" altLang="en-US" sz="6000" b="1" dirty="0" smtClean="0"/>
              <a:t>징계함 </a:t>
            </a:r>
            <a:r>
              <a:rPr lang="ko-KR" altLang="en-US" sz="6000" b="1" dirty="0"/>
              <a:t>같이 </a:t>
            </a:r>
            <a:r>
              <a:rPr lang="ko-KR" altLang="en-US" sz="6000" b="1" dirty="0" err="1"/>
              <a:t>하시느니라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528027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2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  가장 귀한 선물</a:t>
            </a:r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헌금 찬양</a:t>
            </a:r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en-US" altLang="ko-KR" sz="80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8000" dirty="0" err="1" smtClean="0">
                <a:latin typeface="HY수평선M" pitchFamily="18" charset="-127"/>
                <a:ea typeface="HY수평선M" pitchFamily="18" charset="-127"/>
              </a:rPr>
              <a:t>하이어</a:t>
            </a:r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 성가대</a:t>
            </a:r>
            <a:endParaRPr lang="ko-KR" altLang="en-US" sz="8000" dirty="0"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한유은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50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3123" y="1225206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토요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문화기행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(5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13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중앙연회 어린이 찬양대회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(6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41338" indent="-541338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전국 교회학교 연합회 성경 암송대회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(6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24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41338" indent="-541338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  (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장소는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제천감리교회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암송 또는 랩으로 진행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범위는 자유이며 시간은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분 이상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5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 생일 맞은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어린이들을 축복합니다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예배 후 게임 진행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및 어린이날 선물 있습니다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다음주는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어버이주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예배이며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예배위원은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한태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순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김여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련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신제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3048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77839"/>
              </p:ext>
            </p:extLst>
          </p:nvPr>
        </p:nvGraphicFramePr>
        <p:xfrm>
          <a:off x="1025234" y="2348880"/>
          <a:ext cx="10097855" cy="381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306"/>
                <a:gridCol w="7945549"/>
              </a:tblGrid>
              <a:tr h="8375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601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한은호</a:t>
                      </a:r>
                      <a:r>
                        <a:rPr kumimoji="0"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(25</a:t>
                      </a:r>
                      <a:r>
                        <a:rPr kumimoji="0"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kumimoji="0"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),</a:t>
                      </a:r>
                      <a:r>
                        <a:rPr kumimoji="0"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장서원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(22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이예준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(3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안지후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(16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송예권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(22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송은권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(22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김태호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(22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</a:p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김도현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(1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김여련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(28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이채원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(7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8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1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86628" y="696545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어린이 찬양대회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63767"/>
              </p:ext>
            </p:extLst>
          </p:nvPr>
        </p:nvGraphicFramePr>
        <p:xfrm>
          <a:off x="1045291" y="2531760"/>
          <a:ext cx="10097855" cy="3599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/>
                <a:gridCol w="2624635"/>
                <a:gridCol w="2624635"/>
                <a:gridCol w="2624635"/>
              </a:tblGrid>
              <a:tr h="6906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부분</a:t>
                      </a:r>
                      <a:endParaRPr lang="ko-KR" altLang="en-US" sz="2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지정곡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자유곡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56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독창</a:t>
                      </a:r>
                      <a:endParaRPr lang="ko-KR" altLang="en-US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201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/272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찬송가 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6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중창</a:t>
                      </a:r>
                      <a:endParaRPr lang="ko-KR" altLang="en-US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297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/351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찬송가 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팀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69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합창</a:t>
                      </a:r>
                      <a:endParaRPr lang="ko-KR" altLang="en-US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271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/354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자유곡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팀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6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워십</a:t>
                      </a:r>
                      <a:endParaRPr lang="ko-KR" altLang="en-US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자유곡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팀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9957" y="2068737"/>
            <a:ext cx="497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/>
              <a:t>찬송가 </a:t>
            </a:r>
            <a:r>
              <a:rPr lang="en-US" altLang="ko-KR" b="1" dirty="0" smtClean="0"/>
              <a:t>: 365 </a:t>
            </a:r>
            <a:r>
              <a:rPr lang="ko-KR" altLang="en-US" b="1" dirty="0" smtClean="0"/>
              <a:t>어린이 찬송가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051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8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45863" y="4229610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726" y="0"/>
            <a:ext cx="12192000" cy="6858000"/>
            <a:chOff x="6726" y="0"/>
            <a:chExt cx="12192000" cy="6858000"/>
          </a:xfrm>
        </p:grpSpPr>
        <p:grpSp>
          <p:nvGrpSpPr>
            <p:cNvPr id="3" name="그룹 2"/>
            <p:cNvGrpSpPr/>
            <p:nvPr/>
          </p:nvGrpSpPr>
          <p:grpSpPr>
            <a:xfrm>
              <a:off x="6726" y="0"/>
              <a:ext cx="12192000" cy="6858000"/>
              <a:chOff x="0" y="0"/>
              <a:chExt cx="12192000" cy="6858000"/>
            </a:xfrm>
          </p:grpSpPr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xmlns="" id="{E07C4EEF-1729-46A3-928D-22BCD51755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2" name="직사각형 1"/>
              <p:cNvSpPr/>
              <p:nvPr/>
            </p:nvSpPr>
            <p:spPr>
              <a:xfrm>
                <a:off x="984000" y="4764562"/>
                <a:ext cx="10224000" cy="169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9" t="13414"/>
            <a:stretch/>
          </p:blipFill>
          <p:spPr>
            <a:xfrm>
              <a:off x="1378131" y="1992085"/>
              <a:ext cx="9653452" cy="442053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947" y="4702185"/>
              <a:ext cx="984504" cy="265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161" y="3840619"/>
              <a:ext cx="757645" cy="2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16" y="4153992"/>
            <a:ext cx="740512" cy="21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32" y="4445846"/>
            <a:ext cx="735874" cy="23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445863" y="4072866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2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05803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8" name="Group 92"/>
          <p:cNvGrpSpPr>
            <a:grpSpLocks/>
          </p:cNvGrpSpPr>
          <p:nvPr/>
        </p:nvGrpSpPr>
        <p:grpSpPr bwMode="auto">
          <a:xfrm>
            <a:off x="307255" y="260660"/>
            <a:ext cx="11595100" cy="1878013"/>
            <a:chOff x="158" y="436"/>
            <a:chExt cx="5478" cy="1183"/>
          </a:xfrm>
        </p:grpSpPr>
        <p:pic>
          <p:nvPicPr>
            <p:cNvPr id="4182" name="Picture 86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83" name="Text Box 87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pic>
        <p:nvPicPr>
          <p:cNvPr id="8" name="Picture 85" descr="천국은-마치-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2420888"/>
            <a:ext cx="6223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2831637" y="3678188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0" name="Picture 86" descr="천국은-마치-3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5" y="4221101"/>
            <a:ext cx="113411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836100" y="319817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endParaRPr kumimoji="1" lang="ko-KR" altLang="en-US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1479400" y="5805276"/>
            <a:ext cx="76738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라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네</a:t>
            </a:r>
          </a:p>
        </p:txBody>
      </p:sp>
    </p:spTree>
    <p:extLst>
      <p:ext uri="{BB962C8B-B14F-4D97-AF65-F5344CB8AC3E}">
        <p14:creationId xmlns:p14="http://schemas.microsoft.com/office/powerpoint/2010/main" val="322932732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5" name="Group 91"/>
          <p:cNvGrpSpPr>
            <a:grpSpLocks/>
          </p:cNvGrpSpPr>
          <p:nvPr/>
        </p:nvGrpSpPr>
        <p:grpSpPr bwMode="auto">
          <a:xfrm>
            <a:off x="527349" y="1515232"/>
            <a:ext cx="10534651" cy="3454401"/>
            <a:chOff x="295" y="210"/>
            <a:chExt cx="4977" cy="2176"/>
          </a:xfrm>
        </p:grpSpPr>
        <p:pic>
          <p:nvPicPr>
            <p:cNvPr id="6229" name="Picture 85" descr="천국은-마치-5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10"/>
              <a:ext cx="4434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30" name="Picture 86" descr="천국은-마치-5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253"/>
              <a:ext cx="4932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31" name="Text Box 87"/>
            <p:cNvSpPr txBox="1">
              <a:spLocks noChangeArrowheads="1"/>
            </p:cNvSpPr>
            <p:nvPr/>
          </p:nvSpPr>
          <p:spPr bwMode="auto">
            <a:xfrm>
              <a:off x="876" y="881"/>
              <a:ext cx="275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 보석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발견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한  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람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6232" name="Text Box 88"/>
            <p:cNvSpPr txBox="1">
              <a:spLocks noChangeArrowheads="1"/>
            </p:cNvSpPr>
            <p:nvPr/>
          </p:nvSpPr>
          <p:spPr bwMode="auto">
            <a:xfrm>
              <a:off x="850" y="1979"/>
              <a:ext cx="32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기뻐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뛰며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집에  돌 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 가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0940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0" name="Group 92"/>
          <p:cNvGrpSpPr>
            <a:grpSpLocks/>
          </p:cNvGrpSpPr>
          <p:nvPr/>
        </p:nvGrpSpPr>
        <p:grpSpPr bwMode="auto">
          <a:xfrm>
            <a:off x="361951" y="1347006"/>
            <a:ext cx="11544300" cy="3448051"/>
            <a:chOff x="193" y="123"/>
            <a:chExt cx="5454" cy="2172"/>
          </a:xfrm>
        </p:grpSpPr>
        <p:sp>
          <p:nvSpPr>
            <p:cNvPr id="7253" name="Text Box 85"/>
            <p:cNvSpPr txBox="1">
              <a:spLocks noChangeArrowheads="1"/>
            </p:cNvSpPr>
            <p:nvPr/>
          </p:nvSpPr>
          <p:spPr bwMode="auto">
            <a:xfrm>
              <a:off x="703" y="799"/>
              <a:ext cx="34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 팔고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 팔고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냉장고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팔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</a:p>
          </p:txBody>
        </p:sp>
        <p:sp>
          <p:nvSpPr>
            <p:cNvPr id="7254" name="Text Box 86"/>
            <p:cNvSpPr txBox="1">
              <a:spLocks noChangeArrowheads="1"/>
            </p:cNvSpPr>
            <p:nvPr/>
          </p:nvSpPr>
          <p:spPr bwMode="auto">
            <a:xfrm>
              <a:off x="657" y="1888"/>
              <a:ext cx="37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사고 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거야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pic>
          <p:nvPicPr>
            <p:cNvPr id="7255" name="Picture 87" descr="천국은-마치-6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23"/>
              <a:ext cx="5190" cy="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6" name="Picture 88" descr="천국은-마치-6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" y="1117"/>
              <a:ext cx="5454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892754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24746782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D61BCC-B2F9-40E4-AAFE-93044638304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20f6cbf1-5f90-4908-b26f-e717de89398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842</Words>
  <Application>Microsoft Office PowerPoint</Application>
  <PresentationFormat>사용자 지정</PresentationFormat>
  <Paragraphs>208</Paragraphs>
  <Slides>44</Slides>
  <Notes>19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44</vt:i4>
      </vt:variant>
    </vt:vector>
  </HeadingPairs>
  <TitlesOfParts>
    <vt:vector size="50" baseType="lpstr">
      <vt:lpstr>Office 테마</vt:lpstr>
      <vt:lpstr>7_Office 테마</vt:lpstr>
      <vt:lpstr>1_Office 테마</vt:lpstr>
      <vt:lpstr>2_파형</vt:lpstr>
      <vt:lpstr>3_Office 테마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102</cp:revision>
  <dcterms:created xsi:type="dcterms:W3CDTF">2022-06-11T10:00:30Z</dcterms:created>
  <dcterms:modified xsi:type="dcterms:W3CDTF">2023-05-06T13:57:02Z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