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55" r:id="rId6"/>
  </p:sldMasterIdLst>
  <p:notesMasterIdLst>
    <p:notesMasterId r:id="rId38"/>
  </p:notesMasterIdLst>
  <p:sldIdLst>
    <p:sldId id="1998" r:id="rId7"/>
    <p:sldId id="2753" r:id="rId8"/>
    <p:sldId id="2894" r:id="rId9"/>
    <p:sldId id="2895" r:id="rId10"/>
    <p:sldId id="2896" r:id="rId11"/>
    <p:sldId id="2989" r:id="rId12"/>
    <p:sldId id="2990" r:id="rId13"/>
    <p:sldId id="2996" r:id="rId14"/>
    <p:sldId id="2998" r:id="rId15"/>
    <p:sldId id="2999" r:id="rId16"/>
    <p:sldId id="2614" r:id="rId17"/>
    <p:sldId id="2547" r:id="rId18"/>
    <p:sldId id="2548" r:id="rId19"/>
    <p:sldId id="2549" r:id="rId20"/>
    <p:sldId id="2550" r:id="rId21"/>
    <p:sldId id="3003" r:id="rId22"/>
    <p:sldId id="3004" r:id="rId23"/>
    <p:sldId id="3005" r:id="rId24"/>
    <p:sldId id="2915" r:id="rId25"/>
    <p:sldId id="2916" r:id="rId26"/>
    <p:sldId id="2917" r:id="rId27"/>
    <p:sldId id="2918" r:id="rId28"/>
    <p:sldId id="2919" r:id="rId29"/>
    <p:sldId id="2922" r:id="rId30"/>
    <p:sldId id="2641" r:id="rId31"/>
    <p:sldId id="3006" r:id="rId32"/>
    <p:sldId id="3008" r:id="rId33"/>
    <p:sldId id="1932" r:id="rId34"/>
    <p:sldId id="1933" r:id="rId35"/>
    <p:sldId id="1934" r:id="rId36"/>
    <p:sldId id="2363" r:id="rId3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BDF0313A-534E-4466-A7CE-30B11529FC61}">
          <p14:sldIdLst>
            <p14:sldId id="1998"/>
            <p14:sldId id="2753"/>
            <p14:sldId id="2894"/>
            <p14:sldId id="2895"/>
            <p14:sldId id="2896"/>
            <p14:sldId id="2989"/>
            <p14:sldId id="2990"/>
            <p14:sldId id="2996"/>
            <p14:sldId id="2998"/>
            <p14:sldId id="2999"/>
            <p14:sldId id="2614"/>
            <p14:sldId id="2547"/>
            <p14:sldId id="2548"/>
            <p14:sldId id="2549"/>
            <p14:sldId id="2550"/>
            <p14:sldId id="3003"/>
            <p14:sldId id="3004"/>
            <p14:sldId id="3005"/>
            <p14:sldId id="2915"/>
            <p14:sldId id="2916"/>
            <p14:sldId id="2917"/>
            <p14:sldId id="2918"/>
            <p14:sldId id="2919"/>
            <p14:sldId id="2922"/>
            <p14:sldId id="2641"/>
            <p14:sldId id="3006"/>
            <p14:sldId id="3008"/>
            <p14:sldId id="1932"/>
            <p14:sldId id="1933"/>
            <p14:sldId id="1934"/>
            <p14:sldId id="2363"/>
          </p14:sldIdLst>
        </p14:section>
        <p14:section name="제목 없는 구역" id="{E782A673-7D13-45DC-9A84-57E252333D6C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87" autoAdjust="0"/>
  </p:normalViewPr>
  <p:slideViewPr>
    <p:cSldViewPr snapToGrid="0">
      <p:cViewPr>
        <p:scale>
          <a:sx n="86" d="100"/>
          <a:sy n="86" d="100"/>
        </p:scale>
        <p:origin x="-490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pPr lvl="0"/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>
              <a:defRPr/>
            </a:pPr>
            <a:r>
              <a:rPr lang="ko-KR" altLang="en-US"/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>
              <a:defRPr/>
            </a:pPr>
            <a:r>
              <a:rPr lang="ko-KR" altLang="en-US"/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>
              <a:defRPr/>
            </a:pPr>
            <a:r>
              <a:rPr lang="ko-KR" altLang="en-US"/>
              <a:t>프레젠테이션 부제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903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64412410-84FC-4F58-8A81-51ECC5AA788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91401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/>
          <a:lstStyle/>
          <a:p>
            <a:pPr lvl="0"/>
            <a:fld id="{14490868-A963-400F-9D7A-58B686C33C7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vl="0"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999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  <p:sldLayoutId id="2147484463" r:id="rId13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dsp="http://schemas.microsoft.com/office/drawing/2008/diagram" xmlns:dgm="http://schemas.openxmlformats.org/drawingml/2006/diagram" xmlns:c="http://schemas.openxmlformats.org/drawingml/2006/chart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dsp="http://schemas.microsoft.com/office/drawing/2008/diagram" xmlns:dgm="http://schemas.openxmlformats.org/drawingml/2006/diagram" xmlns:c="http://schemas.openxmlformats.org/drawingml/2006/chart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99" r:id="rId16"/>
    <p:sldLayoutId id="2147484428" r:id="rId17"/>
  </p:sldLayoutIdLst>
  <p:transition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080344" y="1473200"/>
            <a:ext cx="8686153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당신은 사랑받기 위해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그리고 그사랑 전하기위해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택하시고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 땅에 심으셨네</a:t>
            </a:r>
            <a:b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</a:b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또 하나의 열매를 바라시며</a:t>
            </a: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</a:p>
        </p:txBody>
      </p:sp>
    </p:spTree>
    <p:extLst>
      <p:ext uri="{BB962C8B-B14F-4D97-AF65-F5344CB8AC3E}">
        <p14:creationId xmlns:p14="http://schemas.microsoft.com/office/powerpoint/2010/main" val="3124840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12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스물네번째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824357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29874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37725453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임서현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849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lvl="0" algn="ctr">
              <a:defRPr/>
            </a:pP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여호수아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6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장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2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671" y="626194"/>
            <a:ext cx="10647250" cy="53726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</a:t>
            </a:r>
            <a:r>
              <a:rPr lang="ko-KR" altLang="en-US" sz="5800" b="1">
                <a:solidFill>
                  <a:srgbClr val="000000"/>
                </a:solidFill>
              </a:rPr>
              <a:t>성경봉독</a:t>
            </a:r>
            <a:r>
              <a:rPr lang="en-US" altLang="ko-KR" sz="5800" b="1">
                <a:solidFill>
                  <a:srgbClr val="000000"/>
                </a:solidFill>
              </a:rPr>
              <a:t>- </a:t>
            </a:r>
            <a:r>
              <a:rPr lang="ko-KR" altLang="en-US" sz="5800" b="1">
                <a:solidFill>
                  <a:srgbClr val="000000"/>
                </a:solidFill>
              </a:rPr>
              <a:t>여호수아 </a:t>
            </a:r>
            <a:r>
              <a:rPr lang="en-US" altLang="ko-KR" sz="5800" b="1">
                <a:solidFill>
                  <a:srgbClr val="000000"/>
                </a:solidFill>
              </a:rPr>
              <a:t>6</a:t>
            </a:r>
            <a:r>
              <a:rPr lang="ko-KR" altLang="en-US" sz="5800" b="1">
                <a:solidFill>
                  <a:srgbClr val="000000"/>
                </a:solidFill>
              </a:rPr>
              <a:t>장</a:t>
            </a: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defRPr/>
            </a:pP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en-US" altLang="ko-KR" sz="5800" b="1" baseline="0">
                <a:solidFill>
                  <a:srgbClr val="000000"/>
                </a:solidFill>
              </a:rPr>
              <a:t>2</a:t>
            </a:r>
            <a:r>
              <a:rPr lang="ko-KR" altLang="en-US" sz="5800" b="1" baseline="0">
                <a:solidFill>
                  <a:srgbClr val="000000"/>
                </a:solidFill>
              </a:rPr>
              <a:t> 여호와께서 여호수아에게 이르시되 보라 내가 여리고와 그 왕과 용사들을 네 손에 넘겨 </a:t>
            </a:r>
          </a:p>
          <a:p>
            <a:pPr lvl="0">
              <a:buNone/>
              <a:defRPr/>
            </a:pPr>
            <a:r>
              <a:rPr lang="ko-KR" altLang="en-US" sz="5800" b="1" baseline="0">
                <a:solidFill>
                  <a:srgbClr val="000000"/>
                </a:solidFill>
              </a:rPr>
              <a:t>주었으니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361" y="2069223"/>
            <a:ext cx="7848873" cy="2577062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900" b="1">
                <a:solidFill>
                  <a:srgbClr val="FF0000"/>
                </a:solidFill>
                <a:latin typeface="한컴 말랑말랑 Bold"/>
                <a:ea typeface="HY그래픽M"/>
              </a:rPr>
              <a:t>여리고</a:t>
            </a:r>
            <a:r>
              <a:rPr lang="ko-KR" altLang="en-US" sz="5900" b="1">
                <a:solidFill>
                  <a:prstClr val="black"/>
                </a:solidFill>
                <a:latin typeface="한컴 말랑말랑 Bold"/>
                <a:ea typeface="HY그래픽M"/>
              </a:rPr>
              <a:t> 성</a:t>
            </a:r>
            <a:r>
              <a:rPr lang="ko-KR" altLang="en-US" sz="5900" b="1">
                <a:solidFill>
                  <a:prstClr val="black"/>
                </a:solidFill>
                <a:latin typeface="HY울릉도M"/>
                <a:ea typeface="HY헤드라인M"/>
              </a:rPr>
              <a:t> </a:t>
            </a: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함락 작전</a:t>
            </a:r>
            <a:r>
              <a:rPr lang="en-US" altLang="ko-KR" sz="5200" b="1">
                <a:solidFill>
                  <a:prstClr val="black"/>
                </a:solidFill>
                <a:latin typeface="HY그래픽M"/>
                <a:ea typeface="HY그래픽M"/>
              </a:rPr>
              <a:t>!</a:t>
            </a:r>
          </a:p>
          <a:p>
            <a:pPr lvl="0" algn="ctr"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김수연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7854" y="1337101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2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어린이 </a:t>
            </a:r>
            <a:r>
              <a:rPr lang="ko-KR" altLang="en-US" sz="3200" b="1" dirty="0">
                <a:solidFill>
                  <a:prstClr val="black"/>
                </a:solidFill>
              </a:rPr>
              <a:t>역사기행</a:t>
            </a:r>
            <a:r>
              <a:rPr lang="en-US" altLang="ko-KR" sz="2800" b="1" dirty="0">
                <a:solidFill>
                  <a:prstClr val="black"/>
                </a:solidFill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</a:rPr>
              <a:t>근대사</a:t>
            </a:r>
            <a:r>
              <a:rPr lang="en-US" altLang="ko-KR" sz="2800" b="1" dirty="0">
                <a:solidFill>
                  <a:prstClr val="black"/>
                </a:solidFill>
              </a:rPr>
              <a:t>-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서울기행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잘 다녀왔습니다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(2024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년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4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월 봄학기 역사기행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제주도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 12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월까지 신청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25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토요문화기행</a:t>
            </a:r>
            <a:r>
              <a:rPr lang="en-US" altLang="ko-KR" sz="2800" b="1" dirty="0">
                <a:solidFill>
                  <a:prstClr val="black"/>
                </a:solidFill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</a:rPr>
              <a:t>국립과천과학관</a:t>
            </a:r>
            <a:r>
              <a:rPr lang="en-US" altLang="ko-KR" sz="2800" b="1" dirty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진행될 예정입니다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예배위원은 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최민서 어린이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박시</a:t>
            </a:r>
            <a:r>
              <a:rPr lang="ko-KR" altLang="en-US" sz="3200" b="1" spc="-100" dirty="0">
                <a:solidFill>
                  <a:prstClr val="black"/>
                </a:solidFill>
              </a:rPr>
              <a:t>우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한은</a:t>
            </a:r>
            <a:r>
              <a:rPr lang="ko-KR" altLang="en-US" sz="3200" b="1" spc="-100" dirty="0">
                <a:solidFill>
                  <a:prstClr val="black"/>
                </a:solidFill>
              </a:rPr>
              <a:t>호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 입니다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357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17" y="1843108"/>
            <a:ext cx="9942757" cy="463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151277" y="4380055"/>
            <a:ext cx="990142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691282" y="1473200"/>
            <a:ext cx="10501854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감사해요  깨닫지 못했었는데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내가 얼마나 소중한 존재라는 걸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태초부터 지금까지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하나님의 사랑은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항상 날 향하고 있었다는 </a:t>
            </a:r>
            <a:r>
              <a:rPr lang="ko-KR" altLang="en-US" sz="47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걸</a:t>
            </a: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</a:p>
        </p:txBody>
      </p:sp>
    </p:spTree>
    <p:extLst>
      <p:ext uri="{BB962C8B-B14F-4D97-AF65-F5344CB8AC3E}">
        <p14:creationId xmlns:p14="http://schemas.microsoft.com/office/powerpoint/2010/main" val="161919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169641" y="1044574"/>
            <a:ext cx="8686153" cy="47688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고마워요 그 사랑을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가르쳐준 당신께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허락하신 당신께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그리스도의 사랑으로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더욱 섬기며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이제 나도 세상에 전하리라</a:t>
            </a: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</a:p>
        </p:txBody>
      </p:sp>
    </p:spTree>
    <p:extLst>
      <p:ext uri="{BB962C8B-B14F-4D97-AF65-F5344CB8AC3E}">
        <p14:creationId xmlns:p14="http://schemas.microsoft.com/office/powerpoint/2010/main" val="320949477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397</Words>
  <Application>Microsoft Office PowerPoint</Application>
  <PresentationFormat>사용자 지정</PresentationFormat>
  <Paragraphs>125</Paragraphs>
  <Slides>31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6</vt:i4>
      </vt:variant>
      <vt:variant>
        <vt:lpstr>슬라이드 제목</vt:lpstr>
      </vt:variant>
      <vt:variant>
        <vt:i4>31</vt:i4>
      </vt:variant>
    </vt:vector>
  </HeadingPairs>
  <TitlesOfParts>
    <vt:vector size="37" baseType="lpstr">
      <vt:lpstr>Office 테마</vt:lpstr>
      <vt:lpstr>7_Office 테마</vt:lpstr>
      <vt:lpstr>2_파형</vt:lpstr>
      <vt:lpstr>3_Office 테마</vt:lpstr>
      <vt:lpstr>26_BasicWhite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166</cp:revision>
  <dcterms:created xsi:type="dcterms:W3CDTF">2022-06-11T10:00:30Z</dcterms:created>
  <dcterms:modified xsi:type="dcterms:W3CDTF">2023-11-11T15:19:11Z</dcterms:modified>
  <cp:version/>
</cp:coreProperties>
</file>