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embeddings/oleObject1.wdp" ContentType="image/vnd.ms-photo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48" r:id="rId1"/>
    <p:sldMasterId id="2147483672" r:id="rId2"/>
    <p:sldMasterId id="2147483917" r:id="rId3"/>
    <p:sldMasterId id="2147484097" r:id="rId4"/>
    <p:sldMasterId id="2147484323" r:id="rId5"/>
    <p:sldMasterId id="2147484339" r:id="rId6"/>
    <p:sldMasterId id="2147484355" r:id="rId7"/>
  </p:sldMasterIdLst>
  <p:notesMasterIdLst>
    <p:notesMasterId r:id="rId8"/>
  </p:notesMasterIdLst>
  <p:sldIdLst>
    <p:sldId id="1998" r:id="rId9"/>
    <p:sldId id="2753" r:id="rId10"/>
    <p:sldId id="2894" r:id="rId11"/>
    <p:sldId id="2895" r:id="rId12"/>
    <p:sldId id="2896" r:id="rId13"/>
    <p:sldId id="2948" r:id="rId14"/>
    <p:sldId id="2949" r:id="rId15"/>
    <p:sldId id="2950" r:id="rId16"/>
    <p:sldId id="2951" r:id="rId17"/>
    <p:sldId id="2968" r:id="rId18"/>
    <p:sldId id="2969" r:id="rId19"/>
    <p:sldId id="2960" r:id="rId20"/>
    <p:sldId id="2961" r:id="rId21"/>
    <p:sldId id="2614" r:id="rId22"/>
    <p:sldId id="2547" r:id="rId23"/>
    <p:sldId id="2548" r:id="rId24"/>
    <p:sldId id="2549" r:id="rId25"/>
    <p:sldId id="2550" r:id="rId26"/>
    <p:sldId id="2962" r:id="rId27"/>
    <p:sldId id="2963" r:id="rId28"/>
    <p:sldId id="2964" r:id="rId29"/>
    <p:sldId id="2965" r:id="rId30"/>
    <p:sldId id="2966" r:id="rId31"/>
    <p:sldId id="2967" r:id="rId32"/>
    <p:sldId id="2915" r:id="rId33"/>
    <p:sldId id="2916" r:id="rId34"/>
    <p:sldId id="2917" r:id="rId35"/>
    <p:sldId id="2918" r:id="rId36"/>
    <p:sldId id="2919" r:id="rId37"/>
    <p:sldId id="2970" r:id="rId38"/>
    <p:sldId id="2971" r:id="rId39"/>
    <p:sldId id="2972" r:id="rId40"/>
    <p:sldId id="2922" r:id="rId41"/>
    <p:sldId id="2641" r:id="rId42"/>
    <p:sldId id="1932" r:id="rId43"/>
    <p:sldId id="1933" r:id="rId44"/>
    <p:sldId id="1934" r:id="rId45"/>
    <p:sldId id="2363" r:id="rId4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lastView="sldSorterView">
  <p:normalViewPr>
    <p:restoredLeft sz="15014" autoAdjust="0"/>
    <p:restoredTop sz="94687" autoAdjust="0"/>
  </p:normalViewPr>
  <p:slideViewPr>
    <p:cSldViewPr snapToGrid="0">
      <p:cViewPr varScale="1">
        <p:scale>
          <a:sx n="100" d="100"/>
          <a:sy n="100" d="100"/>
        </p:scale>
        <p:origin x="-354" y="72"/>
      </p:cViewPr>
      <p:guideLst>
        <p:guide orient="horz" pos="2156"/>
        <p:guide pos="38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2.xml"  /><Relationship Id="rId11" Type="http://schemas.openxmlformats.org/officeDocument/2006/relationships/slide" Target="slides/slide3.xml"  /><Relationship Id="rId12" Type="http://schemas.openxmlformats.org/officeDocument/2006/relationships/slide" Target="slides/slide4.xml"  /><Relationship Id="rId13" Type="http://schemas.openxmlformats.org/officeDocument/2006/relationships/slide" Target="slides/slide5.xml"  /><Relationship Id="rId14" Type="http://schemas.openxmlformats.org/officeDocument/2006/relationships/slide" Target="slides/slide6.xml"  /><Relationship Id="rId15" Type="http://schemas.openxmlformats.org/officeDocument/2006/relationships/slide" Target="slides/slide7.xml"  /><Relationship Id="rId16" Type="http://schemas.openxmlformats.org/officeDocument/2006/relationships/slide" Target="slides/slide8.xml"  /><Relationship Id="rId17" Type="http://schemas.openxmlformats.org/officeDocument/2006/relationships/slide" Target="slides/slide9.xml"  /><Relationship Id="rId18" Type="http://schemas.openxmlformats.org/officeDocument/2006/relationships/slide" Target="slides/slide10.xml"  /><Relationship Id="rId19" Type="http://schemas.openxmlformats.org/officeDocument/2006/relationships/slide" Target="slides/slide11.xml"  /><Relationship Id="rId2" Type="http://schemas.openxmlformats.org/officeDocument/2006/relationships/slideMaster" Target="slideMasters/slideMaster2.xml"  /><Relationship Id="rId20" Type="http://schemas.openxmlformats.org/officeDocument/2006/relationships/slide" Target="slides/slide12.xml"  /><Relationship Id="rId21" Type="http://schemas.openxmlformats.org/officeDocument/2006/relationships/slide" Target="slides/slide13.xml"  /><Relationship Id="rId22" Type="http://schemas.openxmlformats.org/officeDocument/2006/relationships/slide" Target="slides/slide14.xml"  /><Relationship Id="rId23" Type="http://schemas.openxmlformats.org/officeDocument/2006/relationships/slide" Target="slides/slide15.xml"  /><Relationship Id="rId24" Type="http://schemas.openxmlformats.org/officeDocument/2006/relationships/slide" Target="slides/slide16.xml"  /><Relationship Id="rId25" Type="http://schemas.openxmlformats.org/officeDocument/2006/relationships/slide" Target="slides/slide17.xml"  /><Relationship Id="rId26" Type="http://schemas.openxmlformats.org/officeDocument/2006/relationships/slide" Target="slides/slide18.xml"  /><Relationship Id="rId27" Type="http://schemas.openxmlformats.org/officeDocument/2006/relationships/slide" Target="slides/slide19.xml"  /><Relationship Id="rId28" Type="http://schemas.openxmlformats.org/officeDocument/2006/relationships/slide" Target="slides/slide20.xml"  /><Relationship Id="rId29" Type="http://schemas.openxmlformats.org/officeDocument/2006/relationships/slide" Target="slides/slide21.xml"  /><Relationship Id="rId3" Type="http://schemas.openxmlformats.org/officeDocument/2006/relationships/slideMaster" Target="slideMasters/slideMaster3.xml"  /><Relationship Id="rId30" Type="http://schemas.openxmlformats.org/officeDocument/2006/relationships/slide" Target="slides/slide22.xml"  /><Relationship Id="rId31" Type="http://schemas.openxmlformats.org/officeDocument/2006/relationships/slide" Target="slides/slide23.xml"  /><Relationship Id="rId32" Type="http://schemas.openxmlformats.org/officeDocument/2006/relationships/slide" Target="slides/slide24.xml"  /><Relationship Id="rId33" Type="http://schemas.openxmlformats.org/officeDocument/2006/relationships/slide" Target="slides/slide25.xml"  /><Relationship Id="rId34" Type="http://schemas.openxmlformats.org/officeDocument/2006/relationships/slide" Target="slides/slide26.xml"  /><Relationship Id="rId35" Type="http://schemas.openxmlformats.org/officeDocument/2006/relationships/slide" Target="slides/slide27.xml"  /><Relationship Id="rId36" Type="http://schemas.openxmlformats.org/officeDocument/2006/relationships/slide" Target="slides/slide28.xml"  /><Relationship Id="rId37" Type="http://schemas.openxmlformats.org/officeDocument/2006/relationships/slide" Target="slides/slide29.xml"  /><Relationship Id="rId38" Type="http://schemas.openxmlformats.org/officeDocument/2006/relationships/slide" Target="slides/slide30.xml"  /><Relationship Id="rId39" Type="http://schemas.openxmlformats.org/officeDocument/2006/relationships/slide" Target="slides/slide31.xml"  /><Relationship Id="rId4" Type="http://schemas.openxmlformats.org/officeDocument/2006/relationships/slideMaster" Target="slideMasters/slideMaster4.xml"  /><Relationship Id="rId40" Type="http://schemas.openxmlformats.org/officeDocument/2006/relationships/slide" Target="slides/slide32.xml"  /><Relationship Id="rId41" Type="http://schemas.openxmlformats.org/officeDocument/2006/relationships/slide" Target="slides/slide33.xml"  /><Relationship Id="rId42" Type="http://schemas.openxmlformats.org/officeDocument/2006/relationships/slide" Target="slides/slide34.xml"  /><Relationship Id="rId43" Type="http://schemas.openxmlformats.org/officeDocument/2006/relationships/slide" Target="slides/slide35.xml"  /><Relationship Id="rId44" Type="http://schemas.openxmlformats.org/officeDocument/2006/relationships/slide" Target="slides/slide36.xml"  /><Relationship Id="rId45" Type="http://schemas.openxmlformats.org/officeDocument/2006/relationships/slide" Target="slides/slide37.xml"  /><Relationship Id="rId46" Type="http://schemas.openxmlformats.org/officeDocument/2006/relationships/slide" Target="slides/slide38.xml"  /><Relationship Id="rId47" Type="http://schemas.openxmlformats.org/officeDocument/2006/relationships/presProps" Target="presProps.xml"  /><Relationship Id="rId48" Type="http://schemas.openxmlformats.org/officeDocument/2006/relationships/viewProps" Target="viewProps.xml"  /><Relationship Id="rId49" Type="http://schemas.openxmlformats.org/officeDocument/2006/relationships/theme" Target="theme/theme1.xml"  /><Relationship Id="rId5" Type="http://schemas.openxmlformats.org/officeDocument/2006/relationships/slideMaster" Target="slideMasters/slideMaster5.xml"  /><Relationship Id="rId50" Type="http://schemas.openxmlformats.org/officeDocument/2006/relationships/tableStyles" Target="tableStyles.xml"  /><Relationship Id="rId6" Type="http://schemas.openxmlformats.org/officeDocument/2006/relationships/slideMaster" Target="slideMasters/slideMaster6.xml"  /><Relationship Id="rId7" Type="http://schemas.openxmlformats.org/officeDocument/2006/relationships/slideMaster" Target="slideMasters/slideMaster7.xml"  /><Relationship Id="rId8" Type="http://schemas.openxmlformats.org/officeDocument/2006/relationships/notesMaster" Target="notesMasters/notesMaster1.xml"  /><Relationship Id="rId9" Type="http://schemas.openxmlformats.org/officeDocument/2006/relationships/slide" Target="slides/slide1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8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lvl="0"/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lvl="0"/>
            <a:fld id="{3EA8BDFC-D22E-4261-8EE4-989EA2EF652D}" type="datetime1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두 번째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세 번째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네 번째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 번째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lvl="0"/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lvl="0"/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4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5.xml"  /></Relationships>
</file>

<file path=ppt/notesSlides/_rels/notesSlide1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6.xml"  /></Relationships>
</file>

<file path=ppt/notesSlides/_rels/notesSlide1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7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4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5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6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7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8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6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7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3.xml" 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idx="0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4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9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72595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19622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8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8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63886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49612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21872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8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94446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698706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92531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04710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06841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5002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46689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6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8591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97332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60103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87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idx="0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_rels/slideMaster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10" Type="http://schemas.openxmlformats.org/officeDocument/2006/relationships/slideLayout" Target="../slideLayouts/slideLayout21.xml"  /><Relationship Id="rId11" Type="http://schemas.openxmlformats.org/officeDocument/2006/relationships/slideLayout" Target="../slideLayouts/slideLayout22.xml"  /><Relationship Id="rId12" Type="http://schemas.openxmlformats.org/officeDocument/2006/relationships/slideLayout" Target="../slideLayouts/slideLayout23.xml"  /><Relationship Id="rId13" Type="http://schemas.openxmlformats.org/officeDocument/2006/relationships/theme" Target="../theme/theme2.xml"  /><Relationship Id="rId2" Type="http://schemas.openxmlformats.org/officeDocument/2006/relationships/slideLayout" Target="../slideLayouts/slideLayout13.xml"  /><Relationship Id="rId3" Type="http://schemas.openxmlformats.org/officeDocument/2006/relationships/slideLayout" Target="../slideLayouts/slideLayout14.xml"  /><Relationship Id="rId4" Type="http://schemas.openxmlformats.org/officeDocument/2006/relationships/slideLayout" Target="../slideLayouts/slideLayout15.xml"  /><Relationship Id="rId5" Type="http://schemas.openxmlformats.org/officeDocument/2006/relationships/slideLayout" Target="../slideLayouts/slideLayout16.xml"  /><Relationship Id="rId6" Type="http://schemas.openxmlformats.org/officeDocument/2006/relationships/slideLayout" Target="../slideLayouts/slideLayout17.xml"  /><Relationship Id="rId7" Type="http://schemas.openxmlformats.org/officeDocument/2006/relationships/slideLayout" Target="../slideLayouts/slideLayout18.xml"  /><Relationship Id="rId8" Type="http://schemas.openxmlformats.org/officeDocument/2006/relationships/slideLayout" Target="../slideLayouts/slideLayout19.xml"  /><Relationship Id="rId9" Type="http://schemas.openxmlformats.org/officeDocument/2006/relationships/slideLayout" Target="../slideLayouts/slideLayout20.xml"  /></Relationships>
</file>

<file path=ppt/slideMasters/_rels/slideMaster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4.xml"  /><Relationship Id="rId10" Type="http://schemas.openxmlformats.org/officeDocument/2006/relationships/slideLayout" Target="../slideLayouts/slideLayout33.xml"  /><Relationship Id="rId11" Type="http://schemas.openxmlformats.org/officeDocument/2006/relationships/slideLayout" Target="../slideLayouts/slideLayout34.xml"  /><Relationship Id="rId12" Type="http://schemas.openxmlformats.org/officeDocument/2006/relationships/theme" Target="../theme/theme3.xml"  /><Relationship Id="rId2" Type="http://schemas.openxmlformats.org/officeDocument/2006/relationships/slideLayout" Target="../slideLayouts/slideLayout25.xml"  /><Relationship Id="rId3" Type="http://schemas.openxmlformats.org/officeDocument/2006/relationships/slideLayout" Target="../slideLayouts/slideLayout26.xml"  /><Relationship Id="rId4" Type="http://schemas.openxmlformats.org/officeDocument/2006/relationships/slideLayout" Target="../slideLayouts/slideLayout27.xml"  /><Relationship Id="rId5" Type="http://schemas.openxmlformats.org/officeDocument/2006/relationships/slideLayout" Target="../slideLayouts/slideLayout28.xml"  /><Relationship Id="rId6" Type="http://schemas.openxmlformats.org/officeDocument/2006/relationships/slideLayout" Target="../slideLayouts/slideLayout29.xml"  /><Relationship Id="rId7" Type="http://schemas.openxmlformats.org/officeDocument/2006/relationships/slideLayout" Target="../slideLayouts/slideLayout30.xml"  /><Relationship Id="rId8" Type="http://schemas.openxmlformats.org/officeDocument/2006/relationships/slideLayout" Target="../slideLayouts/slideLayout31.xml"  /><Relationship Id="rId9" Type="http://schemas.openxmlformats.org/officeDocument/2006/relationships/slideLayout" Target="../slideLayouts/slideLayout32.xml"  /></Relationships>
</file>

<file path=ppt/slideMasters/_rels/slideMaster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5.xml"  /><Relationship Id="rId10" Type="http://schemas.openxmlformats.org/officeDocument/2006/relationships/slideLayout" Target="../slideLayouts/slideLayout44.xml"  /><Relationship Id="rId11" Type="http://schemas.openxmlformats.org/officeDocument/2006/relationships/slideLayout" Target="../slideLayouts/slideLayout45.xml"  /><Relationship Id="rId12" Type="http://schemas.openxmlformats.org/officeDocument/2006/relationships/theme" Target="../theme/theme4.xml"  /><Relationship Id="rId2" Type="http://schemas.openxmlformats.org/officeDocument/2006/relationships/slideLayout" Target="../slideLayouts/slideLayout36.xml"  /><Relationship Id="rId3" Type="http://schemas.openxmlformats.org/officeDocument/2006/relationships/slideLayout" Target="../slideLayouts/slideLayout37.xml"  /><Relationship Id="rId4" Type="http://schemas.openxmlformats.org/officeDocument/2006/relationships/slideLayout" Target="../slideLayouts/slideLayout38.xml"  /><Relationship Id="rId5" Type="http://schemas.openxmlformats.org/officeDocument/2006/relationships/slideLayout" Target="../slideLayouts/slideLayout39.xml"  /><Relationship Id="rId6" Type="http://schemas.openxmlformats.org/officeDocument/2006/relationships/slideLayout" Target="../slideLayouts/slideLayout40.xml"  /><Relationship Id="rId7" Type="http://schemas.openxmlformats.org/officeDocument/2006/relationships/slideLayout" Target="../slideLayouts/slideLayout41.xml"  /><Relationship Id="rId8" Type="http://schemas.openxmlformats.org/officeDocument/2006/relationships/slideLayout" Target="../slideLayouts/slideLayout42.xml"  /><Relationship Id="rId9" Type="http://schemas.openxmlformats.org/officeDocument/2006/relationships/slideLayout" Target="../slideLayouts/slideLayout43.xml"  /></Relationships>
</file>

<file path=ppt/slideMasters/_rels/slideMaster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10" Type="http://schemas.openxmlformats.org/officeDocument/2006/relationships/slideLayout" Target="../slideLayouts/slideLayout55.xml"  /><Relationship Id="rId11" Type="http://schemas.openxmlformats.org/officeDocument/2006/relationships/slideLayout" Target="../slideLayouts/slideLayout56.xml"  /><Relationship Id="rId12" Type="http://schemas.openxmlformats.org/officeDocument/2006/relationships/slideLayout" Target="../slideLayouts/slideLayout57.xml"  /><Relationship Id="rId13" Type="http://schemas.openxmlformats.org/officeDocument/2006/relationships/slideLayout" Target="../slideLayouts/slideLayout58.xml"  /><Relationship Id="rId14" Type="http://schemas.openxmlformats.org/officeDocument/2006/relationships/slideLayout" Target="../slideLayouts/slideLayout59.xml"  /><Relationship Id="rId15" Type="http://schemas.openxmlformats.org/officeDocument/2006/relationships/slideLayout" Target="../slideLayouts/slideLayout60.xml"  /><Relationship Id="rId16" Type="http://schemas.openxmlformats.org/officeDocument/2006/relationships/theme" Target="../theme/theme5.xml"  /><Relationship Id="rId2" Type="http://schemas.openxmlformats.org/officeDocument/2006/relationships/slideLayout" Target="../slideLayouts/slideLayout47.xml"  /><Relationship Id="rId3" Type="http://schemas.openxmlformats.org/officeDocument/2006/relationships/slideLayout" Target="../slideLayouts/slideLayout48.xml"  /><Relationship Id="rId4" Type="http://schemas.openxmlformats.org/officeDocument/2006/relationships/slideLayout" Target="../slideLayouts/slideLayout49.xml"  /><Relationship Id="rId5" Type="http://schemas.openxmlformats.org/officeDocument/2006/relationships/slideLayout" Target="../slideLayouts/slideLayout50.xml"  /><Relationship Id="rId6" Type="http://schemas.openxmlformats.org/officeDocument/2006/relationships/slideLayout" Target="../slideLayouts/slideLayout51.xml"  /><Relationship Id="rId7" Type="http://schemas.openxmlformats.org/officeDocument/2006/relationships/slideLayout" Target="../slideLayouts/slideLayout52.xml"  /><Relationship Id="rId8" Type="http://schemas.openxmlformats.org/officeDocument/2006/relationships/slideLayout" Target="../slideLayouts/slideLayout53.xml"  /><Relationship Id="rId9" Type="http://schemas.openxmlformats.org/officeDocument/2006/relationships/slideLayout" Target="../slideLayouts/slideLayout54.xml"  /></Relationships>
</file>

<file path=ppt/slideMasters/_rels/slideMaster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10" Type="http://schemas.openxmlformats.org/officeDocument/2006/relationships/slideLayout" Target="../slideLayouts/slideLayout70.xml"  /><Relationship Id="rId11" Type="http://schemas.openxmlformats.org/officeDocument/2006/relationships/slideLayout" Target="../slideLayouts/slideLayout71.xml"  /><Relationship Id="rId12" Type="http://schemas.openxmlformats.org/officeDocument/2006/relationships/slideLayout" Target="../slideLayouts/slideLayout72.xml"  /><Relationship Id="rId13" Type="http://schemas.openxmlformats.org/officeDocument/2006/relationships/slideLayout" Target="../slideLayouts/slideLayout73.xml"  /><Relationship Id="rId14" Type="http://schemas.openxmlformats.org/officeDocument/2006/relationships/slideLayout" Target="../slideLayouts/slideLayout74.xml"  /><Relationship Id="rId15" Type="http://schemas.openxmlformats.org/officeDocument/2006/relationships/slideLayout" Target="../slideLayouts/slideLayout75.xml"  /><Relationship Id="rId16" Type="http://schemas.openxmlformats.org/officeDocument/2006/relationships/theme" Target="../theme/theme6.xml"  /><Relationship Id="rId2" Type="http://schemas.openxmlformats.org/officeDocument/2006/relationships/slideLayout" Target="../slideLayouts/slideLayout62.xml"  /><Relationship Id="rId3" Type="http://schemas.openxmlformats.org/officeDocument/2006/relationships/slideLayout" Target="../slideLayouts/slideLayout63.xml"  /><Relationship Id="rId4" Type="http://schemas.openxmlformats.org/officeDocument/2006/relationships/slideLayout" Target="../slideLayouts/slideLayout64.xml"  /><Relationship Id="rId5" Type="http://schemas.openxmlformats.org/officeDocument/2006/relationships/slideLayout" Target="../slideLayouts/slideLayout65.xml"  /><Relationship Id="rId6" Type="http://schemas.openxmlformats.org/officeDocument/2006/relationships/slideLayout" Target="../slideLayouts/slideLayout66.xml"  /><Relationship Id="rId7" Type="http://schemas.openxmlformats.org/officeDocument/2006/relationships/slideLayout" Target="../slideLayouts/slideLayout67.xml"  /><Relationship Id="rId8" Type="http://schemas.openxmlformats.org/officeDocument/2006/relationships/slideLayout" Target="../slideLayouts/slideLayout68.xml"  /><Relationship Id="rId9" Type="http://schemas.openxmlformats.org/officeDocument/2006/relationships/slideLayout" Target="../slideLayouts/slideLayout69.xml"  /></Relationships>
</file>

<file path=ppt/slideMasters/_rels/slideMaster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6.xml"  /><Relationship Id="rId10" Type="http://schemas.openxmlformats.org/officeDocument/2006/relationships/slideLayout" Target="../slideLayouts/slideLayout85.xml"  /><Relationship Id="rId11" Type="http://schemas.openxmlformats.org/officeDocument/2006/relationships/slideLayout" Target="../slideLayouts/slideLayout86.xml"  /><Relationship Id="rId12" Type="http://schemas.openxmlformats.org/officeDocument/2006/relationships/slideLayout" Target="../slideLayouts/slideLayout87.xml"  /><Relationship Id="rId13" Type="http://schemas.openxmlformats.org/officeDocument/2006/relationships/theme" Target="../theme/theme7.xml"  /><Relationship Id="rId2" Type="http://schemas.openxmlformats.org/officeDocument/2006/relationships/slideLayout" Target="../slideLayouts/slideLayout77.xml"  /><Relationship Id="rId3" Type="http://schemas.openxmlformats.org/officeDocument/2006/relationships/slideLayout" Target="../slideLayouts/slideLayout78.xml"  /><Relationship Id="rId4" Type="http://schemas.openxmlformats.org/officeDocument/2006/relationships/slideLayout" Target="../slideLayouts/slideLayout79.xml"  /><Relationship Id="rId5" Type="http://schemas.openxmlformats.org/officeDocument/2006/relationships/slideLayout" Target="../slideLayouts/slideLayout80.xml"  /><Relationship Id="rId6" Type="http://schemas.openxmlformats.org/officeDocument/2006/relationships/slideLayout" Target="../slideLayouts/slideLayout81.xml"  /><Relationship Id="rId7" Type="http://schemas.openxmlformats.org/officeDocument/2006/relationships/slideLayout" Target="../slideLayouts/slideLayout82.xml"  /><Relationship Id="rId8" Type="http://schemas.openxmlformats.org/officeDocument/2006/relationships/slideLayout" Target="../slideLayouts/slideLayout83.xml"  /><Relationship Id="rId9" Type="http://schemas.openxmlformats.org/officeDocument/2006/relationships/slideLayout" Target="../slideLayouts/slideLayout84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 xmlns:mc="http://schemas.openxmlformats.org/markup-compatibility/2006" xmlns:hp="http://schemas.haansoft.com/office/presentation/8.0" mc:Ignorable="hp" hp:hslDur="500"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674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  <p:sldLayoutId id="2147484352" r:id="rId13"/>
    <p:sldLayoutId id="2147484353" r:id="rId14"/>
    <p:sldLayoutId id="2147484354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 xmlns:mc="http://schemas.openxmlformats.org/markup-compatibility/2006" xmlns:hp="http://schemas.haansoft.com/office/presentation/8.0" mc:Ignorable="hp" hp:hslDur="500"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2.jpe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2.jpe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3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14.jpe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15.jpe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.xml"  /><Relationship Id="rId2" Type="http://schemas.openxmlformats.org/officeDocument/2006/relationships/slideLayout" Target="../slideLayouts/slideLayout24.xml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3.xml"  /><Relationship Id="rId3" Type="http://schemas.openxmlformats.org/officeDocument/2006/relationships/image" Target="../media/image16.jpe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4.xml"  /><Relationship Id="rId3" Type="http://schemas.openxmlformats.org/officeDocument/2006/relationships/image" Target="../media/image16.jpe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5.xml"  /><Relationship Id="rId3" Type="http://schemas.openxmlformats.org/officeDocument/2006/relationships/image" Target="../media/image16.jpe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6.xml"  /><Relationship Id="rId3" Type="http://schemas.openxmlformats.org/officeDocument/2006/relationships/image" Target="../media/image16.jpe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17.jpe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5.xml"  /><Relationship Id="rId2" Type="http://schemas.openxmlformats.org/officeDocument/2006/relationships/image" Target="../media/image3.png"  /><Relationship Id="rId3" Type="http://schemas.openxmlformats.org/officeDocument/2006/relationships/image" Target="../media/image4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18.jpe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19.jpe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0.jpe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1.jpe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2.jpe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7.xml"  /><Relationship Id="rId2" Type="http://schemas.openxmlformats.org/officeDocument/2006/relationships/image" Target="../media/image23.pn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7.xml"  /><Relationship Id="rId2" Type="http://schemas.openxmlformats.org/officeDocument/2006/relationships/slideLayout" Target="../slideLayouts/slideLayout77.xml"  /><Relationship Id="rId3" Type="http://schemas.openxmlformats.org/officeDocument/2006/relationships/image" Target="../media/image24.jpe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8.xml"  /><Relationship Id="rId2" Type="http://schemas.openxmlformats.org/officeDocument/2006/relationships/slideLayout" Target="../slideLayouts/slideLayout82.xml"  /><Relationship Id="rId3" Type="http://schemas.openxmlformats.org/officeDocument/2006/relationships/image" Target="../media/image25.jpe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7.xml"  /><Relationship Id="rId2" Type="http://schemas.openxmlformats.org/officeDocument/2006/relationships/image" Target="../media/image24.jpe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7.xml"  /><Relationship Id="rId2" Type="http://schemas.openxmlformats.org/officeDocument/2006/relationships/image" Target="../media/image26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5.jpe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7.xml"  /><Relationship Id="rId2" Type="http://schemas.openxmlformats.org/officeDocument/2006/relationships/image" Target="../media/image27.jpe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7.xml"  /><Relationship Id="rId2" Type="http://schemas.openxmlformats.org/officeDocument/2006/relationships/image" Target="../media/image28.jpe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7.xml"  /><Relationship Id="rId2" Type="http://schemas.openxmlformats.org/officeDocument/2006/relationships/image" Target="../media/image29.jpeg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9.xml"  /><Relationship Id="rId2" Type="http://schemas.openxmlformats.org/officeDocument/2006/relationships/slideLayout" Target="../slideLayouts/slideLayout77.xml"  /><Relationship Id="rId3" Type="http://schemas.openxmlformats.org/officeDocument/2006/relationships/image" Target="../media/image23.pn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2" Type="http://schemas.openxmlformats.org/officeDocument/2006/relationships/notesSlide" Target="../notesSlides/notesSlide10.xml"  /><Relationship Id="rId3" Type="http://schemas.openxmlformats.org/officeDocument/2006/relationships/image" Target="../media/image30.png"  /><Relationship Id="rId4" Type="http://schemas.microsoft.com/office/2007/relationships/hdphoto" Target="../embeddings/oleObject1.wdp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1.xml"  /><Relationship Id="rId3" Type="http://schemas.openxmlformats.org/officeDocument/2006/relationships/image" Target="../media/image31.jpeg"  /></Relationships>
</file>

<file path=ppt/slides/_rels/slide3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2.xml"  /><Relationship Id="rId3" Type="http://schemas.openxmlformats.org/officeDocument/2006/relationships/image" Target="../media/image31.jpeg"  /></Relationships>
</file>

<file path=ppt/slides/_rels/slide3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3.xml"  /><Relationship Id="rId3" Type="http://schemas.openxmlformats.org/officeDocument/2006/relationships/image" Target="../media/image31.jpeg"  /></Relationships>
</file>

<file path=ppt/slides/_rels/slide3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32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6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7.jpe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8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9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0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1.jpe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509826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33047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5_레이어 30.jpg" descr="2023 _0015_레이어 30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4000889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4_레이어 31.jpg" descr="2023 _0014_레이어 31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827661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defRPr/>
            </a:pPr>
            <a:r>
              <a:rPr lang="en-US" altLang="ko-KR" sz="4000">
                <a:latin typeface="HY헤드라인M"/>
                <a:ea typeface="HY헤드라인M"/>
              </a:rPr>
              <a:t>2023</a:t>
            </a:r>
            <a:r>
              <a:rPr lang="ko-KR" altLang="en-US" sz="4000">
                <a:latin typeface="HY헤드라인M"/>
                <a:ea typeface="HY헤드라인M"/>
              </a:rPr>
              <a:t>년  </a:t>
            </a:r>
            <a:r>
              <a:rPr lang="en-US" altLang="ko-KR" sz="4000">
                <a:latin typeface="HY헤드라인M"/>
                <a:ea typeface="HY헤드라인M"/>
              </a:rPr>
              <a:t>8</a:t>
            </a:r>
            <a:r>
              <a:rPr lang="ko-KR" altLang="en-US" sz="4000">
                <a:latin typeface="HY헤드라인M"/>
                <a:ea typeface="HY헤드라인M"/>
              </a:rPr>
              <a:t>월 </a:t>
            </a:r>
            <a:r>
              <a:rPr lang="en-US" altLang="ko-KR" sz="4000">
                <a:latin typeface="HY헤드라인M"/>
                <a:ea typeface="HY헤드라인M"/>
              </a:rPr>
              <a:t>27</a:t>
            </a:r>
            <a:r>
              <a:rPr lang="ko-KR" altLang="en-US" sz="4000">
                <a:latin typeface="HY헤드라인M"/>
                <a:ea typeface="HY헤드라인M"/>
              </a:rPr>
              <a:t>일    어린이 예배</a:t>
            </a:r>
            <a:endParaRPr lang="ko-KR" altLang="en-US" sz="4000">
              <a:latin typeface="HY헤드라인M"/>
              <a:ea typeface="HY헤드라인M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663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xmlns:mc="http://schemas.openxmlformats.org/markup-compatibility/2006" xmlns:hp="http://schemas.haansoft.com/office/presentation/8.0" kumimoji="1" lang="ko-KR" altLang="en-US" sz="6800" b="1" mc:Ignorable="hp" hp:hslEmbossed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</a:t>
            </a:r>
            <a:endParaRPr xmlns:mc="http://schemas.openxmlformats.org/markup-compatibility/2006" xmlns:hp="http://schemas.haansoft.com/office/presentation/8.0" kumimoji="1" lang="ko-KR" altLang="en-US" sz="6800" b="1" mc:Ignorable="hp" hp:hslEmbossed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xmlns:mc="http://schemas.openxmlformats.org/markup-compatibility/2006" xmlns:hp="http://schemas.haansoft.com/office/presentation/8.0" kumimoji="1" lang="ko-KR" altLang="en-US" sz="6800" b="1" mc:Ignorable="hp" hp:hslEmbossed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열 세번째 주일입니다</a:t>
            </a:r>
            <a:endParaRPr xmlns:mc="http://schemas.openxmlformats.org/markup-compatibility/2006" xmlns:hp="http://schemas.haansoft.com/office/presentation/8.0" kumimoji="1" lang="ko-KR" altLang="en-US" sz="6800" b="1" mc:Ignorable="hp" hp:hslEmbossed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460887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6288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96021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102616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26043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84280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74"/>
            <a:ext cx="7848872" cy="1287336"/>
          </a:xfrm>
          <a:prstGeom prst="rect">
            <a:avLst/>
          </a:prstGeom>
          <a:noFill/>
        </p:spPr>
        <p:txBody>
          <a:bodyPr wrap="square" lIns="91406" tIns="45710" rIns="9140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이예준 어린이</a:t>
            </a:r>
            <a:endParaRPr lang="ko-KR" altLang="en-US" sz="7900" b="1">
              <a:solidFill>
                <a:prstClr val="white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2139" y="1851844"/>
            <a:ext cx="7848872" cy="2927791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창세기 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45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장 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5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  <a:endParaRPr lang="ko-KR" altLang="en-US" sz="5400" b="1">
              <a:solidFill>
                <a:prstClr val="black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612" y="1230830"/>
            <a:ext cx="10825843" cy="4910880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>
              <a:defRPr/>
            </a:pPr>
            <a:r>
              <a:rPr lang="ko-KR" altLang="en-US" sz="6000" b="1">
                <a:solidFill>
                  <a:prstClr val="black"/>
                </a:solidFill>
              </a:rPr>
              <a:t> 성경봉독</a:t>
            </a:r>
            <a:r>
              <a:rPr lang="en-US" altLang="ko-KR" sz="6000" b="1">
                <a:solidFill>
                  <a:prstClr val="black"/>
                </a:solidFill>
              </a:rPr>
              <a:t>- </a:t>
            </a:r>
            <a:r>
              <a:rPr lang="ko-KR" altLang="en-US" sz="6000" b="1">
                <a:solidFill>
                  <a:prstClr val="black"/>
                </a:solidFill>
              </a:rPr>
              <a:t>창세기 </a:t>
            </a:r>
            <a:r>
              <a:rPr lang="en-US" altLang="ko-KR" sz="6000" b="1">
                <a:solidFill>
                  <a:prstClr val="black"/>
                </a:solidFill>
              </a:rPr>
              <a:t>45</a:t>
            </a:r>
            <a:r>
              <a:rPr lang="ko-KR" altLang="en-US" sz="6000" b="1">
                <a:solidFill>
                  <a:prstClr val="black"/>
                </a:solidFill>
              </a:rPr>
              <a:t>장</a:t>
            </a:r>
            <a:endParaRPr lang="ko-KR" altLang="en-US" sz="6000" b="1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 sz="6000" b="1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altLang="ko-KR" sz="4900" b="1">
                <a:solidFill>
                  <a:prstClr val="black"/>
                </a:solidFill>
              </a:rPr>
              <a:t>5</a:t>
            </a:r>
            <a:r>
              <a:rPr lang="ko-KR" altLang="en-US" sz="4900" b="1">
                <a:solidFill>
                  <a:prstClr val="black"/>
                </a:solidFill>
              </a:rPr>
              <a:t> 당신들이 나를 이 곳에 팔았다고 해서 근심하지 마소서 한탄하지 마소서 하나님이 생명을 구원하시려고 나</a:t>
            </a:r>
            <a:endParaRPr lang="ko-KR" altLang="en-US" sz="4900" b="1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ko-KR" altLang="en-US" sz="4900" b="1">
                <a:solidFill>
                  <a:prstClr val="black"/>
                </a:solidFill>
              </a:rPr>
              <a:t>를 당신들보다 먼저 보내셨나이다</a:t>
            </a:r>
            <a:endParaRPr lang="ko-KR" altLang="en-US" sz="49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365512"/>
            <a:ext cx="7848872" cy="2471273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>
                <a:solidFill>
                  <a:srgbClr val="ff0000"/>
                </a:solidFill>
                <a:latin typeface="HY그래픽M"/>
                <a:ea typeface="HY그래픽M"/>
              </a:rPr>
              <a:t> 요셉</a:t>
            </a:r>
            <a:r>
              <a:rPr lang="en-US" altLang="ko-KR" sz="5200" b="1">
                <a:latin typeface="HY그래픽M"/>
                <a:ea typeface="HY그래픽M"/>
              </a:rPr>
              <a:t>,</a:t>
            </a:r>
            <a:r>
              <a:rPr lang="ko-KR" altLang="en-US" sz="5200" b="1">
                <a:latin typeface="HY그래픽M"/>
                <a:ea typeface="HY그래픽M"/>
              </a:rPr>
              <a:t> 형들을 </a:t>
            </a:r>
            <a:r>
              <a:rPr lang="ko-KR" altLang="en-US" sz="5200" b="1">
                <a:solidFill>
                  <a:srgbClr val="ff0000"/>
                </a:solidFill>
                <a:latin typeface="HY그래픽M"/>
                <a:ea typeface="HY그래픽M"/>
              </a:rPr>
              <a:t>용서</a:t>
            </a:r>
            <a:r>
              <a:rPr lang="ko-KR" altLang="en-US" sz="5200" b="1">
                <a:latin typeface="HY그래픽M"/>
                <a:ea typeface="HY그래픽M"/>
              </a:rPr>
              <a:t>하다</a:t>
            </a:r>
            <a:r>
              <a:rPr lang="en-US" altLang="ko-KR" sz="5200" b="1">
                <a:latin typeface="HY그래픽M"/>
                <a:ea typeface="HY그래픽M"/>
              </a:rPr>
              <a:t>!</a:t>
            </a:r>
            <a:endParaRPr lang="en-US" altLang="ko-KR" sz="5200" b="1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p:transition spd="med"/>
</p:sld>
</file>

<file path=ppt/slides/slide3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7_레이어 38.jpg" descr="2023 _0007_레이어 38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487668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3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6_레이어 39.jpg" descr="2023 _0006_레이어 39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992578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3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5_레이어 40.jpg" descr="2023 _0005_레이어 40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90089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83"/>
            <a:ext cx="7848872" cy="1287327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박시윤 어린이</a:t>
            </a:r>
            <a:endParaRPr lang="ko-KR" altLang="en-US" sz="7900" b="1">
              <a:solidFill>
                <a:prstClr val="white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3_레이어 22.jpg" descr="2023 _0023_레이어 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4317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2_레이어 23.jpg" descr="2023 _0022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8474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1_레이어 24.jpg" descr="2023 _0021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8676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0_레이어 25.jpg" descr="2023 _0020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0795402"/>
      </p:ext>
    </p:extLst>
  </p:cSld>
  <p:clrMapOvr>
    <a:masterClrMapping/>
  </p:clrMapOvr>
  <p:transition spd="med"/>
</p:sld>
</file>

<file path=ppt/theme/_rels/theme3.xml.rels><?xml version="1.0" encoding="UTF-8" standalone="yes" ?><Relationships xmlns="http://schemas.openxmlformats.org/package/2006/relationships"><Relationship Id="rId1" Type="http://schemas.openxmlformats.org/officeDocument/2006/relationships/image" Target="../media/image1.jpeg"  /></Relationships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</a:theme>
</file>

<file path=ppt/theme/theme4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</a:theme>
</file>

<file path=ppt/theme/theme6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</a:theme>
</file>

<file path=ppt/theme/theme7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162</ep:Words>
  <ep:PresentationFormat>사용자 지정</ep:PresentationFormat>
  <ep:Paragraphs>89</ep:Paragraphs>
  <ep:Slides>38</ep:Slides>
  <ep:Notes>13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38</vt:i4>
      </vt:variant>
    </vt:vector>
  </ep:HeadingPairs>
  <ep:TitlesOfParts>
    <vt:vector size="45" baseType="lpstr">
      <vt:lpstr>Office 테마</vt:lpstr>
      <vt:lpstr>7_Office 테마</vt:lpstr>
      <vt:lpstr>2_파형</vt:lpstr>
      <vt:lpstr>3_Office 테마</vt:lpstr>
      <vt:lpstr>26_BasicWhite</vt:lpstr>
      <vt:lpstr>22_BasicWhite</vt:lpstr>
      <vt:lpstr>8_Office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2022-06-11T10:00:30.000</dcterms:created>
  <dc:creator>이현영</dc:creator>
  <cp:lastModifiedBy>USER</cp:lastModifiedBy>
  <dcterms:modified xsi:type="dcterms:W3CDTF">2023-08-26T14:51:30.406</dcterms:modified>
  <cp:revision>132</cp:revision>
  <dc:title>PowerPoint 프레젠테이션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