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03" r:id="rId16"/>
    <p:sldMasterId id="2147485468" r:id="rId17"/>
    <p:sldMasterId id="2147485480" r:id="rId18"/>
  </p:sldMasterIdLst>
  <p:notesMasterIdLst>
    <p:notesMasterId r:id="rId49"/>
  </p:notesMasterIdLst>
  <p:sldIdLst>
    <p:sldId id="1998" r:id="rId19"/>
    <p:sldId id="2478" r:id="rId20"/>
    <p:sldId id="2473" r:id="rId21"/>
    <p:sldId id="2474" r:id="rId22"/>
    <p:sldId id="2467" r:id="rId23"/>
    <p:sldId id="2468" r:id="rId24"/>
    <p:sldId id="2475" r:id="rId25"/>
    <p:sldId id="2476" r:id="rId26"/>
    <p:sldId id="2477" r:id="rId27"/>
    <p:sldId id="2346" r:id="rId28"/>
    <p:sldId id="2302" r:id="rId29"/>
    <p:sldId id="2303" r:id="rId30"/>
    <p:sldId id="2304" r:id="rId31"/>
    <p:sldId id="2305" r:id="rId32"/>
    <p:sldId id="2470" r:id="rId33"/>
    <p:sldId id="2471" r:id="rId34"/>
    <p:sldId id="2472" r:id="rId35"/>
    <p:sldId id="2445" r:id="rId36"/>
    <p:sldId id="2309" r:id="rId37"/>
    <p:sldId id="2318" r:id="rId38"/>
    <p:sldId id="2312" r:id="rId39"/>
    <p:sldId id="2461" r:id="rId40"/>
    <p:sldId id="2462" r:id="rId41"/>
    <p:sldId id="2315" r:id="rId42"/>
    <p:sldId id="1125" r:id="rId43"/>
    <p:sldId id="2006" r:id="rId44"/>
    <p:sldId id="1932" r:id="rId45"/>
    <p:sldId id="1933" r:id="rId46"/>
    <p:sldId id="1934" r:id="rId47"/>
    <p:sldId id="2363" r:id="rId48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notesMaster" Target="notesMasters/notesMaster1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25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3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3" y="420360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7" y="407529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7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6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2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1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3" y="338688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6" y="420360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29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6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2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7" y="33869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6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94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512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2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48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768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832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2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4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3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737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0" indent="0">
              <a:buNone/>
              <a:defRPr sz="2400"/>
            </a:lvl3pPr>
            <a:lvl4pPr marL="1371480" indent="0">
              <a:buNone/>
              <a:defRPr sz="2000"/>
            </a:lvl4pPr>
            <a:lvl5pPr marL="1828640" indent="0">
              <a:buNone/>
              <a:defRPr sz="2000"/>
            </a:lvl5pPr>
            <a:lvl6pPr marL="2285800" indent="0">
              <a:buNone/>
              <a:defRPr sz="2000"/>
            </a:lvl6pPr>
            <a:lvl7pPr marL="2742960" indent="0">
              <a:buNone/>
              <a:defRPr sz="2000"/>
            </a:lvl7pPr>
            <a:lvl8pPr marL="3200117" indent="0">
              <a:buNone/>
              <a:defRPr sz="2000"/>
            </a:lvl8pPr>
            <a:lvl9pPr marL="3657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17" indent="0">
              <a:buNone/>
              <a:defRPr sz="900"/>
            </a:lvl8pPr>
            <a:lvl9pPr marL="3657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00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38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44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89" y="2214567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292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21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00212-46AC-49F6-B794-9AB7B142ED2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92734"/>
      </p:ext>
    </p:extLst>
  </p:cSld>
  <p:clrMapOvr>
    <a:masterClrMapping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D2A0-8407-4C3F-9D8C-B8FF674AA43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3901"/>
      </p:ext>
    </p:extLst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C4C3C-D979-4830-A5C0-3FEB3E2D09E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8827"/>
      </p:ext>
    </p:extLst>
  </p:cSld>
  <p:clrMapOvr>
    <a:masterClrMapping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D333-B1F9-405B-BA13-7A52C13185B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88233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9559A-28EA-4E6D-9191-941507FCD0C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9353"/>
      </p:ext>
    </p:extLst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D66F1-9876-4484-8AA5-C2B172ACE21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63223"/>
      </p:ext>
    </p:extLst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5464-1AF2-4090-B847-BC45DB2553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6002"/>
      </p:ext>
    </p:extLst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62AE-4B98-424B-903B-9729CFD1381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17331"/>
      </p:ext>
    </p:extLst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00C6-A957-4E44-B7E2-BF4EA8011B3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6767"/>
      </p:ext>
    </p:extLst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0B23-06C9-45C3-9012-579E0F0E7F5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83744"/>
      </p:ext>
    </p:extLst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4CD1C-ADB6-47F1-B5E1-83290F3C4E1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882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6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2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36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7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84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0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0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8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6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7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7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8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7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9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9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3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66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4" y="6250366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6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6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3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2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8" y="6250362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8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3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2836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</p:sldLayoutIdLst>
  <p:hf sldNum="0" hdr="0" ftr="0" dt="0"/>
  <p:txStyles>
    <p:titleStyle>
      <a:lvl1pPr algn="ctr" defTabSz="9143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70" indent="-342870" algn="l" defTabSz="9143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6" algn="l" defTabSz="9143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0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0" indent="-228580" algn="l" defTabSz="9143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0" algn="l" defTabSz="9143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0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9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9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8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9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8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F78153-3521-42F2-A8D7-CF720E2ED672}" type="slidenum">
              <a:rPr lang="en-US" altLang="ko-KR" smtClean="0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5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  <p:sldLayoutId id="2147485488" r:id="rId8"/>
    <p:sldLayoutId id="2147485489" r:id="rId9"/>
    <p:sldLayoutId id="2147485490" r:id="rId10"/>
    <p:sldLayoutId id="2147485491" r:id="rId11"/>
  </p:sldLayoutIdLst>
  <p:transition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10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" y="6250410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10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9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90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9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4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8" y="6250354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599"/>
            <a:ext cx="3048000" cy="31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184048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주현 절 후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마지막 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입을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세상 주신 주께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맘을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구원의 선물 주신 주께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3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여호와 우리 하나님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크고도 높으신 이름을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만 왕의 왕 되시며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이 땅의 주인 되신 이름을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28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84720" y="0"/>
            <a:ext cx="1257672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843677"/>
            <a:ext cx="11233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손뼉 치며 기뻐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</a:t>
            </a:r>
            <a:r>
              <a:rPr lang="ko-KR" altLang="en-US" sz="6600" b="1" dirty="0">
                <a:solidFill>
                  <a:prstClr val="black"/>
                </a:solidFill>
              </a:rPr>
              <a:t>세상 주신 주께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발 구르며 기뻐 찬양 </a:t>
            </a:r>
            <a:r>
              <a:rPr lang="ko-KR" altLang="en-US" sz="6600" b="1" dirty="0">
                <a:solidFill>
                  <a:prstClr val="black"/>
                </a:solidFill>
              </a:rPr>
              <a:t>드리자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구원의 선물 주신 주께 </a:t>
            </a:r>
          </a:p>
          <a:p>
            <a:pPr algn="ctr"/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7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김소웅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57318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207568" y="2231319"/>
            <a:ext cx="7848872" cy="241602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이사야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39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104655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21"/>
            <a:ext cx="10873208" cy="52475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이사야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39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6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보라 날이 이르리니 네 집에 있는 모든 소유와 네 조상들이 오늘까지 쌓아 둔 것이 모두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바벨론으로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옮긴 바 되고 남을 것이 없으리라 여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호와의 말이니라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481"/>
            <a:ext cx="7848872" cy="14465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4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351583" y="2346422"/>
            <a:ext cx="7488833" cy="83097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끝까지 하나님만 </a:t>
            </a:r>
            <a:r>
              <a:rPr lang="ko-KR" altLang="en-US" sz="4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바라봐</a:t>
            </a:r>
            <a:r>
              <a:rPr lang="en-US" altLang="ko-KR" sz="4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!</a:t>
            </a:r>
            <a:endParaRPr lang="ko-KR" altLang="en-US" sz="48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5661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589240"/>
            <a:ext cx="89312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5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9327" y="14748"/>
            <a:ext cx="12158227" cy="5646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5658221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367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권혜정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12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3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그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115" r="3125" b="26367"/>
          <a:stretch>
            <a:fillRect/>
          </a:stretch>
        </p:blipFill>
        <p:spPr bwMode="auto">
          <a:xfrm>
            <a:off x="0" y="549278"/>
            <a:ext cx="121920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그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7683" r="2744" b="84018"/>
          <a:stretch>
            <a:fillRect/>
          </a:stretch>
        </p:blipFill>
        <p:spPr bwMode="auto">
          <a:xfrm>
            <a:off x="0" y="3"/>
            <a:ext cx="121920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37423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9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그림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0634" r="3125" b="253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04230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입을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세상 주신 주께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맘을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구원의 선물 주신 주께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여호와 우리 하나님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크고도 높으신 이름을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만 왕의 왕 되시며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이 땅의 주인 되신 이름을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4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84720" y="0"/>
            <a:ext cx="1257672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843677"/>
            <a:ext cx="11233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손뼉 치며 기뻐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</a:t>
            </a:r>
            <a:r>
              <a:rPr lang="ko-KR" altLang="en-US" sz="6600" b="1" dirty="0">
                <a:solidFill>
                  <a:prstClr val="black"/>
                </a:solidFill>
              </a:rPr>
              <a:t>세상 주신 주께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발 구르며 기뻐 찬양 </a:t>
            </a:r>
            <a:r>
              <a:rPr lang="ko-KR" altLang="en-US" sz="6600" b="1" dirty="0">
                <a:solidFill>
                  <a:prstClr val="black"/>
                </a:solidFill>
              </a:rPr>
              <a:t>드리자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구원의 선물 주신 주께 </a:t>
            </a:r>
          </a:p>
          <a:p>
            <a:pPr algn="ctr"/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3352" y="1166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지금 이 곳에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하나님 오셔서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우리가 드리는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예배를</a:t>
            </a:r>
            <a:r>
              <a:rPr lang="en-US" altLang="ko-KR" sz="6600" b="1" dirty="0"/>
              <a:t> </a:t>
            </a:r>
            <a:r>
              <a:rPr lang="ko-KR" altLang="en-US" sz="6600" b="1" dirty="0" smtClean="0"/>
              <a:t>받으소서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71974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66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141277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참 기쁨과 참 평안이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우리에게 있사오니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영광의 왕이신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하나님께 감사해요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3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0f6cbf1-5f90-4908-b26f-e717de893987"/>
    <ds:schemaRef ds:uri="b1542b66-be90-4ea2-9bb2-b25b806b298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14739</TotalTime>
  <Words>398</Words>
  <Application>Microsoft Office PowerPoint</Application>
  <PresentationFormat>사용자 지정</PresentationFormat>
  <Paragraphs>133</Paragraphs>
  <Slides>30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30</vt:i4>
      </vt:variant>
    </vt:vector>
  </HeadingPairs>
  <TitlesOfParts>
    <vt:vector size="45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1_한컴오피스</vt:lpstr>
      <vt:lpstr>3_Office 테마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USER</cp:lastModifiedBy>
  <cp:revision>1250</cp:revision>
  <dcterms:created xsi:type="dcterms:W3CDTF">2002-08-20T12:26:03Z</dcterms:created>
  <dcterms:modified xsi:type="dcterms:W3CDTF">2022-02-26T04:45:58Z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