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44"/>
  </p:notesMasterIdLst>
  <p:sldIdLst>
    <p:sldId id="1998" r:id="rId5"/>
    <p:sldId id="2997" r:id="rId6"/>
    <p:sldId id="2998" r:id="rId7"/>
    <p:sldId id="2999" r:id="rId8"/>
    <p:sldId id="3000" r:id="rId9"/>
    <p:sldId id="3001" r:id="rId10"/>
    <p:sldId id="3002" r:id="rId11"/>
    <p:sldId id="3003" r:id="rId12"/>
    <p:sldId id="3006" r:id="rId13"/>
    <p:sldId id="3007" r:id="rId14"/>
    <p:sldId id="3008" r:id="rId15"/>
    <p:sldId id="3009" r:id="rId16"/>
    <p:sldId id="3004" r:id="rId17"/>
    <p:sldId id="3005" r:id="rId18"/>
    <p:sldId id="2614" r:id="rId19"/>
    <p:sldId id="2547" r:id="rId20"/>
    <p:sldId id="2548" r:id="rId21"/>
    <p:sldId id="2549" r:id="rId22"/>
    <p:sldId id="2550" r:id="rId23"/>
    <p:sldId id="3010" r:id="rId24"/>
    <p:sldId id="3011" r:id="rId25"/>
    <p:sldId id="3012" r:id="rId26"/>
    <p:sldId id="3013" r:id="rId27"/>
    <p:sldId id="3014" r:id="rId28"/>
    <p:sldId id="3015" r:id="rId29"/>
    <p:sldId id="2915" r:id="rId30"/>
    <p:sldId id="2916" r:id="rId31"/>
    <p:sldId id="2917" r:id="rId32"/>
    <p:sldId id="2918" r:id="rId33"/>
    <p:sldId id="2919" r:id="rId34"/>
    <p:sldId id="2922" r:id="rId35"/>
    <p:sldId id="2641" r:id="rId36"/>
    <p:sldId id="3016" r:id="rId37"/>
    <p:sldId id="3020" r:id="rId38"/>
    <p:sldId id="3018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85" d="100"/>
          <a:sy n="85" d="100"/>
        </p:scale>
        <p:origin x="-96" y="58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4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믿는 자는 누구나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하늘 나라 가지요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죽음 권세 이기고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영원토록 살 수 있지요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9050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600"/>
            <a:ext cx="9144000" cy="3785597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그대는 찾았나요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놀라운 보물을</a:t>
            </a:r>
          </a:p>
        </p:txBody>
      </p:sp>
    </p:spTree>
    <p:extLst>
      <p:ext uri="{BB962C8B-B14F-4D97-AF65-F5344CB8AC3E}">
        <p14:creationId xmlns:p14="http://schemas.microsoft.com/office/powerpoint/2010/main" val="35874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모두에게 자랑해요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보물을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67406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99392"/>
            <a:ext cx="12192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난 알 고 있어요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하나님 내 곁에 계심을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하나님 함께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하시니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아무것도 두렵지 않아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가장 강하신 우리 하나님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4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주현절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8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i="1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73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3548910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955010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4158753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23 _0026_레이어 19.jpg" descr="2023 _0026_레이어 19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3305533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23 _0025_레이어 20.jpg" descr="2023 _0025_레이어 20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3111862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023 _0024_레이어 21.jpg" descr="2023 _0024_레이어 21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4147791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허지유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사무엘상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사무엘상 </a:t>
            </a:r>
            <a:r>
              <a:rPr lang="en-US" altLang="ko-KR" sz="6000" b="1">
                <a:solidFill>
                  <a:srgbClr val="000000"/>
                </a:solidFill>
              </a:rPr>
              <a:t>3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1046808" y="1811249"/>
            <a:ext cx="10098384" cy="43514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10</a:t>
            </a:r>
            <a:r>
              <a:rPr lang="ko-KR" altLang="en-US" sz="5600" b="1">
                <a:solidFill>
                  <a:schemeClr val="tx1"/>
                </a:solidFill>
              </a:rPr>
              <a:t> 여호와께서 임하여 서서 전과 같이 사무엘아 사무엘아 부르시는지라 사무엘이 이르되</a:t>
            </a:r>
          </a:p>
          <a:p>
            <a:pPr lvl="0">
              <a:defRPr/>
            </a:pPr>
            <a:r>
              <a:rPr lang="ko-KR" altLang="en-US" sz="5600" b="1">
                <a:solidFill>
                  <a:schemeClr val="tx1"/>
                </a:solidFill>
              </a:rPr>
              <a:t>말씀하옵소서 주의 종이 듣겠나이다 하니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1340436"/>
            <a:ext cx="7848872" cy="4965355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</a:p>
          <a:p>
            <a:pPr lvl="0" algn="ctr">
              <a:buNone/>
              <a:defRPr/>
            </a:pPr>
            <a:r>
              <a:rPr lang="ko-KR" altLang="en-US" sz="6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부르심을 받은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사무엘</a:t>
            </a: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647" y="1916832"/>
            <a:ext cx="8771645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 dirty="0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하나님을 찬양해 </a:t>
            </a:r>
            <a:r>
              <a:rPr kumimoji="0" lang="ko-KR" altLang="en-US" sz="4400" b="1" dirty="0" err="1">
                <a:solidFill>
                  <a:prstClr val="black"/>
                </a:solidFill>
                <a:latin typeface="+mj-lt"/>
                <a:ea typeface="HY각헤드라인M"/>
              </a:rPr>
              <a:t>랄라랄라라</a:t>
            </a:r>
            <a:endParaRPr kumimoji="0" lang="ko-KR" altLang="en-US" sz="4400" b="1" dirty="0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7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박시윤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42946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열심히 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성경말씀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4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절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2</a:t>
            </a:r>
            <a:r>
              <a:rPr lang="ko-KR" altLang="en-US" sz="3200" b="1" dirty="0">
                <a:solidFill>
                  <a:prstClr val="black"/>
                </a:solidFill>
              </a:rPr>
              <a:t>월 생일 맞은 어린이와 선생님을 축하합니다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다음주는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설연휴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통합예배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입니다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다다음주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예배위원은 사회 김현경 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>
                <a:solidFill>
                  <a:prstClr val="black"/>
                </a:solidFill>
              </a:rPr>
              <a:t> 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김서연</a:t>
            </a:r>
            <a:r>
              <a:rPr lang="en-US" altLang="ko-KR" sz="3200" b="1" spc="-100" dirty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최예</a:t>
            </a:r>
            <a:r>
              <a:rPr lang="ko-KR" altLang="en-US" sz="3200" b="1" spc="-100" dirty="0" err="1">
                <a:solidFill>
                  <a:prstClr val="black"/>
                </a:solidFill>
              </a:rPr>
              <a:t>서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479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90023"/>
              </p:ext>
            </p:extLst>
          </p:nvPr>
        </p:nvGraphicFramePr>
        <p:xfrm>
          <a:off x="1047409" y="2160621"/>
          <a:ext cx="10097855" cy="424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1028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37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임지섭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(1/7),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박시원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(1/11),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김도현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(1/1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양희담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(1/25), </a:t>
                      </a:r>
                      <a:r>
                        <a:rPr kumimoji="0" lang="ko-KR" altLang="en-US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서윤하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(2/13),</a:t>
                      </a:r>
                      <a:r>
                        <a:rPr kumimoji="0" lang="ko-KR" altLang="en-US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임서현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(2/18)</a:t>
                      </a:r>
                      <a:r>
                        <a:rPr kumimoji="0" lang="ko-KR" altLang="en-US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kumimoji="0" lang="en-US" altLang="ko-KR" sz="24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(2/23)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7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채정례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(2/28)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3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8" y="1820921"/>
            <a:ext cx="10185938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28788" y="4223054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811"/>
            <a:ext cx="12192000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성경목록 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9576" y="1024825"/>
            <a:ext cx="7200800" cy="551946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창세기 출애굽기 레위기</a:t>
            </a:r>
          </a:p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민수기 신명기 여호수아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사사기 </a:t>
            </a: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룻기 사무엘상⋅하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열왕기상⋅하 역대상⋅하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에스라 느헤미야 에스더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욥기 시편 잠언 전도서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아가 이사야 예레미야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1392256"/>
            <a:ext cx="7200800" cy="3857466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예레미야애가 에스겔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다니엘 호세아 요엘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아모스 오바댜 요나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미가 나훔 하박국 스바냐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학개 스가랴 말라기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87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1511300"/>
            <a:ext cx="9161778" cy="537858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18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9027"/>
            <a:ext cx="12192000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945" y="908720"/>
            <a:ext cx="9073008" cy="4842351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마가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누가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요한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사도행전 로마서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고린도 전⋅후</a:t>
            </a:r>
            <a:r>
              <a:rPr kumimoji="0" lang="en-US" altLang="ko-KR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갈라디아서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에베소서 빌립보서 골로새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데살로니가 전⋅후서  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디모데 전⋅후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디도서</a:t>
            </a:r>
            <a:endParaRPr kumimoji="0" lang="en-US" altLang="ko-KR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05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9027"/>
            <a:ext cx="12192000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504" y="1268951"/>
            <a:ext cx="8912738" cy="348813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dirty="0" err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빌레몬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히브리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야고보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베드로 전⋅후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 </a:t>
            </a:r>
            <a:r>
              <a:rPr kumimoji="0" lang="ko-KR" altLang="en-US" sz="4400" b="1" dirty="0" err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요한일이삼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dirty="0" err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유다서</a:t>
            </a: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 요한계시록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구약 </a:t>
            </a:r>
            <a:r>
              <a:rPr kumimoji="0" lang="en-US" altLang="ko-KR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39</a:t>
            </a: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권에다 신약</a:t>
            </a:r>
            <a:r>
              <a:rPr kumimoji="0" lang="en-US" altLang="ko-KR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27</a:t>
            </a: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권으로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성경은 </a:t>
            </a:r>
            <a:r>
              <a:rPr kumimoji="0" lang="en-US" altLang="ko-KR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66</a:t>
            </a: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권이다</a:t>
            </a:r>
          </a:p>
        </p:txBody>
      </p:sp>
    </p:spTree>
    <p:extLst>
      <p:ext uri="{BB962C8B-B14F-4D97-AF65-F5344CB8AC3E}">
        <p14:creationId xmlns:p14="http://schemas.microsoft.com/office/powerpoint/2010/main" val="19311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80"/>
            <a:ext cx="9144000" cy="4401150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주님 안에 숨겨진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보물 찾기 해봐요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가장 귀한 보물인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영원한 생명 찾아요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5918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615</Words>
  <Application>Microsoft Office PowerPoint</Application>
  <PresentationFormat>사용자 지정</PresentationFormat>
  <Paragraphs>182</Paragraphs>
  <Slides>39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39</vt:i4>
      </vt:variant>
    </vt:vector>
  </HeadingPairs>
  <TitlesOfParts>
    <vt:vector size="43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176</cp:revision>
  <dcterms:created xsi:type="dcterms:W3CDTF">2022-06-11T10:00:30Z</dcterms:created>
  <dcterms:modified xsi:type="dcterms:W3CDTF">2024-02-03T15:20:31Z</dcterms:modified>
  <cp:version/>
</cp:coreProperties>
</file>