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10" r:id="rId11"/>
    <p:sldMasterId id="2147484823" r:id="rId12"/>
    <p:sldMasterId id="2147484836" r:id="rId13"/>
    <p:sldMasterId id="2147484849" r:id="rId14"/>
    <p:sldMasterId id="2147484862" r:id="rId15"/>
  </p:sldMasterIdLst>
  <p:notesMasterIdLst>
    <p:notesMasterId r:id="rId47"/>
  </p:notesMasterIdLst>
  <p:sldIdLst>
    <p:sldId id="1998" r:id="rId16"/>
    <p:sldId id="2159" r:id="rId17"/>
    <p:sldId id="2237" r:id="rId18"/>
    <p:sldId id="2238" r:id="rId19"/>
    <p:sldId id="2245" r:id="rId20"/>
    <p:sldId id="2246" r:id="rId21"/>
    <p:sldId id="2247" r:id="rId22"/>
    <p:sldId id="2239" r:id="rId23"/>
    <p:sldId id="2240" r:id="rId24"/>
    <p:sldId id="2062" r:id="rId25"/>
    <p:sldId id="1916" r:id="rId26"/>
    <p:sldId id="1917" r:id="rId27"/>
    <p:sldId id="1918" r:id="rId28"/>
    <p:sldId id="1919" r:id="rId29"/>
    <p:sldId id="2241" r:id="rId30"/>
    <p:sldId id="2242" r:id="rId31"/>
    <p:sldId id="2003" r:id="rId32"/>
    <p:sldId id="2005" r:id="rId33"/>
    <p:sldId id="2083" r:id="rId34"/>
    <p:sldId id="2248" r:id="rId35"/>
    <p:sldId id="2249" r:id="rId36"/>
    <p:sldId id="2144" r:id="rId37"/>
    <p:sldId id="2243" r:id="rId38"/>
    <p:sldId id="2244" r:id="rId39"/>
    <p:sldId id="2004" r:id="rId40"/>
    <p:sldId id="2006" r:id="rId41"/>
    <p:sldId id="1125" r:id="rId42"/>
    <p:sldId id="1932" r:id="rId43"/>
    <p:sldId id="1933" r:id="rId44"/>
    <p:sldId id="1934" r:id="rId45"/>
    <p:sldId id="1996" r:id="rId46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6997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1495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771072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50123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7672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7614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76328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8598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29672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0954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3142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1648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65326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9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2718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16711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4752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0887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0136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4490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01197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683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6264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7268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62805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32273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52172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0529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2599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95186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907652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68343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19041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79669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834216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790790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654870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67010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195288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79655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00106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33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2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5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5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6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31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6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6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48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9" y="407429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2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4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0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30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3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3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4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29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1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1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1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4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0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82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0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9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9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81740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88943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4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66085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57859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79640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72516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96590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68439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46311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9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32289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58433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972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2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99115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86009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69033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41523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06815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28910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95043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448335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36283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2184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5" y="625030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  <p:sldLayoutId id="214748484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8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  <p:sldLayoutId id="21474848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8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5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0" y="6250325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4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7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2021-07-10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76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76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85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0" y="6250285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4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9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7" y="625029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9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8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59" y="625028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2021-07-10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9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  <p:sldLayoutId id="2147484820" r:id="rId10"/>
    <p:sldLayoutId id="2147484821" r:id="rId11"/>
    <p:sldLayoutId id="21474848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  <p:sldLayoutId id="214748483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48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11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480" y="0"/>
            <a:ext cx="943304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95016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7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63141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6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3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err="1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엄회양</a:t>
            </a:r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" y="-144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37278" y="1956029"/>
            <a:ext cx="7848872" cy="403186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사도행전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28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</a:t>
            </a:r>
            <a:endParaRPr lang="en-US" altLang="ko-KR" sz="60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11~15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ko-KR" altLang="en-US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95600" y="3140970"/>
            <a:ext cx="7848872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8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58413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사도행전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11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석 달 후에 우리가 그 섬에서 겨울을 난 알렉산드리아 배를 타고 떠나니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그 배의 머리 장식은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디오스구로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라</a:t>
            </a:r>
            <a:r>
              <a:rPr lang="en-US" altLang="ko-KR" sz="5000" b="1" dirty="0">
                <a:solidFill>
                  <a:prstClr val="black"/>
                </a:solidFill>
              </a:rPr>
              <a:t>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12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수라구사에 대고 사흘을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있다가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50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584130" cy="569385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사도행전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13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거기서 둘러가서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레기온에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이르러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하루를 지낸 후 남풍이 일어나므로 이튿날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보디올에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이르러 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14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거기서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형제들을 만나 그들의 청함을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받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아 이레를 함께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머무니라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그래서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1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58413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사도행전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smtClean="0">
                <a:solidFill>
                  <a:prstClr val="black"/>
                </a:solidFill>
              </a:rPr>
              <a:t>우리는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이와 같이 로마로 가니라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15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그 곳 형제들이 우리 소식을 듣고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압비오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광장과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트레이스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타베르네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까지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맞으로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오니 바울이 그들을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보고 하나님께 감사하고 담대한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마음을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얻으니라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281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397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3235295" y="2780928"/>
            <a:ext cx="5721416" cy="1015651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6000" b="1" smtClean="0">
                <a:solidFill>
                  <a:prstClr val="black"/>
                </a:solidFill>
                <a:latin typeface="HY그래픽M"/>
                <a:ea typeface="HY그래픽M"/>
              </a:rPr>
              <a:t>혼자가 아니에요</a:t>
            </a:r>
            <a:endParaRPr lang="ko-KR" altLang="en-US" sz="60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9496" y="0"/>
            <a:ext cx="9073008" cy="587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787887"/>
            <a:ext cx="9644062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2222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1464" y="0"/>
            <a:ext cx="9649072" cy="59492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271464" y="5837595"/>
            <a:ext cx="964907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어린이 교회 헌금계좌 </a:t>
            </a: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352-1051-0473-33</a:t>
            </a:r>
          </a:p>
          <a:p>
            <a:pPr algn="ctr" defTabSz="82550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(</a:t>
            </a: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농협</a:t>
            </a: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) </a:t>
            </a: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채 정 </a:t>
            </a:r>
            <a:r>
              <a:rPr kumimoji="0" lang="ko-KR" altLang="en-US" sz="3200" b="1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례</a:t>
            </a:r>
            <a:endParaRPr kumimoji="0" lang="ko-KR" altLang="en-US" sz="3200" b="1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8710453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162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3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서은정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40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23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10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52" y="0"/>
            <a:ext cx="972108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276196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21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7" y="44624"/>
            <a:ext cx="1008111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17982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97877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0"/>
            <a:ext cx="950505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5270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-32725"/>
            <a:ext cx="957706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409105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36854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8" y="0"/>
            <a:ext cx="101531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30690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2989DE-A380-4095-B1E0-04E91A0C4257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1542b66-be90-4ea2-9bb2-b25b806b2984"/>
    <ds:schemaRef ds:uri="20f6cbf1-5f90-4908-b26f-e717de893987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10954</TotalTime>
  <Words>342</Words>
  <Application>Microsoft Office PowerPoint</Application>
  <PresentationFormat>사용자 지정</PresentationFormat>
  <Paragraphs>119</Paragraphs>
  <Slides>31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31</vt:i4>
      </vt:variant>
    </vt:vector>
  </HeadingPairs>
  <TitlesOfParts>
    <vt:vector size="43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White</vt:lpstr>
      <vt:lpstr>3_White</vt:lpstr>
      <vt:lpstr>4_White</vt:lpstr>
      <vt:lpstr>5_White</vt:lpstr>
      <vt:lpstr>1_White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1153</cp:revision>
  <dcterms:created xsi:type="dcterms:W3CDTF">2002-08-20T12:26:03Z</dcterms:created>
  <dcterms:modified xsi:type="dcterms:W3CDTF">2021-07-10T03:43:49Z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