
<file path=[Content_Types].xml><?xml version="1.0" encoding="utf-8"?>
<Types xmlns="http://schemas.openxmlformats.org/package/2006/content-types">
  <Default Extension="bin" ContentType="application/octet-stream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4355" r:id="rId3"/>
    <p:sldMasterId id="2147485014" r:id="rId4"/>
    <p:sldMasterId id="2147485087" r:id="rId5"/>
    <p:sldMasterId id="2147485099" r:id="rId6"/>
    <p:sldMasterId id="2147485112" r:id="rId7"/>
    <p:sldMasterId id="2147485124" r:id="rId8"/>
    <p:sldMasterId id="2147485136" r:id="rId9"/>
    <p:sldMasterId id="2147485148" r:id="rId10"/>
  </p:sldMasterIdLst>
  <p:notesMasterIdLst>
    <p:notesMasterId r:id="rId62"/>
  </p:notesMasterIdLst>
  <p:sldIdLst>
    <p:sldId id="1998" r:id="rId11"/>
    <p:sldId id="3545" r:id="rId12"/>
    <p:sldId id="3760" r:id="rId13"/>
    <p:sldId id="257" r:id="rId14"/>
    <p:sldId id="258" r:id="rId15"/>
    <p:sldId id="2782" r:id="rId16"/>
    <p:sldId id="3761" r:id="rId17"/>
    <p:sldId id="3762" r:id="rId18"/>
    <p:sldId id="3558" r:id="rId19"/>
    <p:sldId id="3767" r:id="rId20"/>
    <p:sldId id="3770" r:id="rId21"/>
    <p:sldId id="3771" r:id="rId22"/>
    <p:sldId id="256" r:id="rId23"/>
    <p:sldId id="259" r:id="rId24"/>
    <p:sldId id="3772" r:id="rId25"/>
    <p:sldId id="261" r:id="rId26"/>
    <p:sldId id="2614" r:id="rId27"/>
    <p:sldId id="2547" r:id="rId28"/>
    <p:sldId id="2548" r:id="rId29"/>
    <p:sldId id="2549" r:id="rId30"/>
    <p:sldId id="2550" r:id="rId31"/>
    <p:sldId id="3773" r:id="rId32"/>
    <p:sldId id="3774" r:id="rId33"/>
    <p:sldId id="3775" r:id="rId34"/>
    <p:sldId id="3776" r:id="rId35"/>
    <p:sldId id="260" r:id="rId36"/>
    <p:sldId id="3777" r:id="rId37"/>
    <p:sldId id="2915" r:id="rId38"/>
    <p:sldId id="3778" r:id="rId39"/>
    <p:sldId id="3779" r:id="rId40"/>
    <p:sldId id="3781" r:id="rId41"/>
    <p:sldId id="3780" r:id="rId42"/>
    <p:sldId id="2919" r:id="rId43"/>
    <p:sldId id="3783" r:id="rId44"/>
    <p:sldId id="3782" r:id="rId45"/>
    <p:sldId id="3789" r:id="rId46"/>
    <p:sldId id="3790" r:id="rId47"/>
    <p:sldId id="3784" r:id="rId48"/>
    <p:sldId id="3791" r:id="rId49"/>
    <p:sldId id="3792" r:id="rId50"/>
    <p:sldId id="3793" r:id="rId51"/>
    <p:sldId id="3794" r:id="rId52"/>
    <p:sldId id="3795" r:id="rId53"/>
    <p:sldId id="3788" r:id="rId54"/>
    <p:sldId id="3796" r:id="rId55"/>
    <p:sldId id="2922" r:id="rId56"/>
    <p:sldId id="2641" r:id="rId57"/>
    <p:sldId id="1932" r:id="rId58"/>
    <p:sldId id="1933" r:id="rId59"/>
    <p:sldId id="1934" r:id="rId60"/>
    <p:sldId id="2363" r:id="rId61"/>
  </p:sldIdLst>
  <p:sldSz cx="12192000" cy="6858000"/>
  <p:notesSz cx="6858000" cy="9144000"/>
  <p:defaultTextStyle>
    <a:defPPr>
      <a:defRPr lang="ko-KR"/>
    </a:defPPr>
    <a:lvl1pPr marL="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66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05" autoAdjust="0"/>
    <p:restoredTop sz="86422" autoAdjust="0"/>
  </p:normalViewPr>
  <p:slideViewPr>
    <p:cSldViewPr snapToGrid="0">
      <p:cViewPr varScale="1">
        <p:scale>
          <a:sx n="92" d="100"/>
          <a:sy n="92" d="100"/>
        </p:scale>
        <p:origin x="780" y="78"/>
      </p:cViewPr>
      <p:guideLst>
        <p:guide orient="horz" pos="2159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754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EA8BDFC-D22E-4261-8EE4-989EA2EF652D}" type="datetime1">
              <a:rPr lang="ko-KR" altLang="en-US"/>
              <a:pPr lvl="0">
                <a:defRPr/>
              </a:pPr>
              <a:t>2025-10-25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AA86F90B-29EA-4C02-BF72-5D8E4F5529C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72425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6774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1836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7D73B-61C8-4934-EF43-3418DE9CE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D9BB907-2F16-FDA0-DB45-3E92444557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BD37EC4-CBDA-3655-E938-4D7503E1E8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65E2E87-5DA2-8C6C-32FE-1CAF97817A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7889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9351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7714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50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8481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FF2978-1CC4-0A92-3A7F-BE6790D97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FC4C6E2-3F73-9EC9-CD23-D36A890329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587CF5A-3B12-67E6-FACB-E3A9A25A39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5E9099F-6FEE-DEBE-FACF-C1D0D8D9D4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491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062C4-9EB6-4F54-5A45-A3B631102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5CB8324-D5B9-72DF-95F3-108CC16EAF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EAF4DA6-AD6A-F391-CB96-6EFB427DFA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41560F0-6DAA-C107-474D-B89A20E672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786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771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DC13E-8643-D7D7-EBA1-F31733048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7ED18F2-BB51-307F-6E44-385EB7EE84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B1D47E3-9FFD-862B-6950-68F80484C0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1CEE139-FAC4-0E44-CE3F-78EBC60001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220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ED1EE-C60D-E817-035E-F6FB2E15F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8C7D97D-1EA3-3548-6C8E-E0AE8AD061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9767867-0546-6029-33F7-60C7D61D9D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E5E5DF3-9736-C469-727F-7EBA14948A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216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3946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203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08418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16126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9950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480477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635827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719131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371311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2025-10-25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558046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2025-10-25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35505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2025-10-25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9893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315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315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248790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128514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312377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4702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5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56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5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71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67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1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79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26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26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82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81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1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84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9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70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47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82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5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5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21869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97894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729" y="4203971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667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7" y="4074746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935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29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4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59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4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89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3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18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04870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1975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2025-10-25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57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57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0562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57620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82221" y="714571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35165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200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45822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329" y="33908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588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463" indent="0">
              <a:buNone/>
              <a:defRPr sz="2800"/>
            </a:lvl2pPr>
            <a:lvl3pPr marL="912969" indent="0">
              <a:buNone/>
              <a:defRPr sz="2400"/>
            </a:lvl3pPr>
            <a:lvl4pPr marL="1369460" indent="0">
              <a:buNone/>
              <a:defRPr sz="2000"/>
            </a:lvl4pPr>
            <a:lvl5pPr marL="1825944" indent="0">
              <a:buNone/>
              <a:defRPr sz="2000"/>
            </a:lvl5pPr>
            <a:lvl6pPr marL="2282446" indent="0">
              <a:buNone/>
              <a:defRPr sz="2000"/>
            </a:lvl6pPr>
            <a:lvl7pPr marL="2738918" indent="0">
              <a:buNone/>
              <a:defRPr sz="2000"/>
            </a:lvl7pPr>
            <a:lvl8pPr marL="3195379" indent="0">
              <a:buNone/>
              <a:defRPr sz="2000"/>
            </a:lvl8pPr>
            <a:lvl9pPr marL="365185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55604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66745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4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763878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14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2005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9588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08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7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472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2025-10-25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6625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6154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2012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1023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77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2133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77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8470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839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259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259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2236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41F0378-7EEA-D6DC-88AE-4CACEF686B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794" y="1122883"/>
            <a:ext cx="9142412" cy="2387117"/>
          </a:xfrm>
          <a:prstGeom prst="rect">
            <a:avLst/>
          </a:prstGeom>
        </p:spPr>
        <p:txBody>
          <a:bodyPr anchor="b"/>
          <a:lstStyle>
            <a:lvl1pPr algn="ctr">
              <a:defRPr sz="6003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2C363FA1-B5EB-D334-707A-56C05B9F24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794" y="3602118"/>
            <a:ext cx="9142412" cy="16549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1"/>
            </a:lvl1pPr>
            <a:lvl2pPr marL="457429" indent="0" algn="ctr">
              <a:buNone/>
              <a:defRPr sz="2001"/>
            </a:lvl2pPr>
            <a:lvl3pPr marL="914857" indent="0" algn="ctr">
              <a:buNone/>
              <a:defRPr sz="1801"/>
            </a:lvl3pPr>
            <a:lvl4pPr marL="1372286" indent="0" algn="ctr">
              <a:buNone/>
              <a:defRPr sz="1601"/>
            </a:lvl4pPr>
            <a:lvl5pPr marL="1829714" indent="0" algn="ctr">
              <a:buNone/>
              <a:defRPr sz="1601"/>
            </a:lvl5pPr>
            <a:lvl6pPr marL="2287143" indent="0" algn="ctr">
              <a:buNone/>
              <a:defRPr sz="1601"/>
            </a:lvl6pPr>
            <a:lvl7pPr marL="2744572" indent="0" algn="ctr">
              <a:buNone/>
              <a:defRPr sz="1601"/>
            </a:lvl7pPr>
            <a:lvl8pPr marL="3202000" indent="0" algn="ctr">
              <a:buNone/>
              <a:defRPr sz="1601"/>
            </a:lvl8pPr>
            <a:lvl9pPr marL="3659429" indent="0" algn="ctr">
              <a:buNone/>
              <a:defRPr sz="1601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1970216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BEC89F5-3F87-2F22-5C86-AA7CB638B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6FA1FB0-2383-D1D9-7DCD-19366B9C9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637" y="1824883"/>
            <a:ext cx="10514727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3093238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003E7FB-AFCA-0DFF-8C10-7330924BD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285" y="1710530"/>
            <a:ext cx="10514725" cy="2852471"/>
          </a:xfrm>
          <a:prstGeom prst="rect">
            <a:avLst/>
          </a:prstGeom>
        </p:spPr>
        <p:txBody>
          <a:bodyPr anchor="b"/>
          <a:lstStyle>
            <a:lvl1pPr>
              <a:defRPr sz="6003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BD9A47B-EE39-A93E-9280-BAFC2AAF04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285" y="4590000"/>
            <a:ext cx="10514725" cy="1499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457429" indent="0">
              <a:buNone/>
              <a:defRPr sz="2001"/>
            </a:lvl2pPr>
            <a:lvl3pPr marL="914857" indent="0">
              <a:buNone/>
              <a:defRPr sz="1801"/>
            </a:lvl3pPr>
            <a:lvl4pPr marL="1372286" indent="0">
              <a:buNone/>
              <a:defRPr sz="1601"/>
            </a:lvl4pPr>
            <a:lvl5pPr marL="1829714" indent="0">
              <a:buNone/>
              <a:defRPr sz="1601"/>
            </a:lvl5pPr>
            <a:lvl6pPr marL="2287143" indent="0">
              <a:buNone/>
              <a:defRPr sz="1601"/>
            </a:lvl6pPr>
            <a:lvl7pPr marL="2744572" indent="0">
              <a:buNone/>
              <a:defRPr sz="1601"/>
            </a:lvl7pPr>
            <a:lvl8pPr marL="3202000" indent="0">
              <a:buNone/>
              <a:defRPr sz="1601"/>
            </a:lvl8pPr>
            <a:lvl9pPr marL="3659429" indent="0">
              <a:buNone/>
              <a:defRPr sz="16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22155083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220A9BF-F0B6-C994-CECA-D51FA3E65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BE602D9-3989-479D-2F05-FED19DED8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637" y="1824883"/>
            <a:ext cx="5154651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7D05F89-28A5-FBE2-1BAB-5CACDE475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94" y="1824883"/>
            <a:ext cx="5156770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31898373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0FD178E-6E3A-4B59-8C0E-33831C60D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6" y="365295"/>
            <a:ext cx="10514725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B8E7A42-F1BE-6FD5-A173-D003DD45DB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755" y="1681942"/>
            <a:ext cx="5156768" cy="8227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1" b="1"/>
            </a:lvl1pPr>
            <a:lvl2pPr marL="457429" indent="0">
              <a:buNone/>
              <a:defRPr sz="2001" b="1"/>
            </a:lvl2pPr>
            <a:lvl3pPr marL="914857" indent="0">
              <a:buNone/>
              <a:defRPr sz="1801" b="1"/>
            </a:lvl3pPr>
            <a:lvl4pPr marL="1372286" indent="0">
              <a:buNone/>
              <a:defRPr sz="1601" b="1"/>
            </a:lvl4pPr>
            <a:lvl5pPr marL="1829714" indent="0">
              <a:buNone/>
              <a:defRPr sz="1601" b="1"/>
            </a:lvl5pPr>
            <a:lvl6pPr marL="2287143" indent="0">
              <a:buNone/>
              <a:defRPr sz="1601" b="1"/>
            </a:lvl6pPr>
            <a:lvl7pPr marL="2744572" indent="0">
              <a:buNone/>
              <a:defRPr sz="1601" b="1"/>
            </a:lvl7pPr>
            <a:lvl8pPr marL="3202000" indent="0">
              <a:buNone/>
              <a:defRPr sz="1601" b="1"/>
            </a:lvl8pPr>
            <a:lvl9pPr marL="3659429" indent="0">
              <a:buNone/>
              <a:defRPr sz="1601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32398430-0203-5CCC-DB23-265385AD45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755" y="2504648"/>
            <a:ext cx="5156768" cy="36847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D3310CC5-8A8B-5FF5-1C1E-174BDAA137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180" y="1681942"/>
            <a:ext cx="5184300" cy="8227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1" b="1"/>
            </a:lvl1pPr>
            <a:lvl2pPr marL="457429" indent="0">
              <a:buNone/>
              <a:defRPr sz="2001" b="1"/>
            </a:lvl2pPr>
            <a:lvl3pPr marL="914857" indent="0">
              <a:buNone/>
              <a:defRPr sz="1801" b="1"/>
            </a:lvl3pPr>
            <a:lvl4pPr marL="1372286" indent="0">
              <a:buNone/>
              <a:defRPr sz="1601" b="1"/>
            </a:lvl4pPr>
            <a:lvl5pPr marL="1829714" indent="0">
              <a:buNone/>
              <a:defRPr sz="1601" b="1"/>
            </a:lvl5pPr>
            <a:lvl6pPr marL="2287143" indent="0">
              <a:buNone/>
              <a:defRPr sz="1601" b="1"/>
            </a:lvl6pPr>
            <a:lvl7pPr marL="2744572" indent="0">
              <a:buNone/>
              <a:defRPr sz="1601" b="1"/>
            </a:lvl7pPr>
            <a:lvl8pPr marL="3202000" indent="0">
              <a:buNone/>
              <a:defRPr sz="1601" b="1"/>
            </a:lvl8pPr>
            <a:lvl9pPr marL="3659429" indent="0">
              <a:buNone/>
              <a:defRPr sz="1601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17A6E12A-1524-3924-5292-5DF0471163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180" y="2504648"/>
            <a:ext cx="5184300" cy="36847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572122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EAD2B08-7057-93B3-40AC-9D4152C44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4149611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1591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726CBE8-2195-FEDF-F4E1-FB27A20C8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5" y="457412"/>
            <a:ext cx="3930580" cy="1599353"/>
          </a:xfrm>
          <a:prstGeom prst="rect">
            <a:avLst/>
          </a:prstGeom>
        </p:spPr>
        <p:txBody>
          <a:bodyPr anchor="b"/>
          <a:lstStyle>
            <a:lvl1pPr>
              <a:defRPr sz="3202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2128AFD-DCB0-6F2D-A841-4902FE371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183" y="987882"/>
            <a:ext cx="6173298" cy="4872706"/>
          </a:xfrm>
          <a:prstGeom prst="rect">
            <a:avLst/>
          </a:prstGeom>
        </p:spPr>
        <p:txBody>
          <a:bodyPr/>
          <a:lstStyle>
            <a:lvl1pPr>
              <a:defRPr sz="3202"/>
            </a:lvl1pPr>
            <a:lvl2pPr>
              <a:defRPr sz="2801"/>
            </a:lvl2pPr>
            <a:lvl3pPr>
              <a:defRPr sz="2401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9D78A79-D068-7D75-27D5-76E3A04B25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755" y="2056765"/>
            <a:ext cx="3930580" cy="3811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429" indent="0">
              <a:buNone/>
              <a:defRPr sz="1401"/>
            </a:lvl2pPr>
            <a:lvl3pPr marL="914857" indent="0">
              <a:buNone/>
              <a:defRPr sz="1201"/>
            </a:lvl3pPr>
            <a:lvl4pPr marL="1372286" indent="0">
              <a:buNone/>
              <a:defRPr sz="1001"/>
            </a:lvl4pPr>
            <a:lvl5pPr marL="1829714" indent="0">
              <a:buNone/>
              <a:defRPr sz="1001"/>
            </a:lvl5pPr>
            <a:lvl6pPr marL="2287143" indent="0">
              <a:buNone/>
              <a:defRPr sz="1001"/>
            </a:lvl6pPr>
            <a:lvl7pPr marL="2744572" indent="0">
              <a:buNone/>
              <a:defRPr sz="1001"/>
            </a:lvl7pPr>
            <a:lvl8pPr marL="3202000" indent="0">
              <a:buNone/>
              <a:defRPr sz="1001"/>
            </a:lvl8pPr>
            <a:lvl9pPr marL="3659429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1219851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4A51EFE-AF2A-5512-BF93-E57070EA4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5" y="457412"/>
            <a:ext cx="3930580" cy="1599353"/>
          </a:xfrm>
          <a:prstGeom prst="rect">
            <a:avLst/>
          </a:prstGeom>
        </p:spPr>
        <p:txBody>
          <a:bodyPr anchor="b"/>
          <a:lstStyle>
            <a:lvl1pPr>
              <a:defRPr sz="3202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BF8501FC-49A6-7C38-6CA8-28230C5405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183" y="987882"/>
            <a:ext cx="6173298" cy="4872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2"/>
            </a:lvl1pPr>
            <a:lvl2pPr marL="457429" indent="0">
              <a:buNone/>
              <a:defRPr sz="2801"/>
            </a:lvl2pPr>
            <a:lvl3pPr marL="914857" indent="0">
              <a:buNone/>
              <a:defRPr sz="2401"/>
            </a:lvl3pPr>
            <a:lvl4pPr marL="1372286" indent="0">
              <a:buNone/>
              <a:defRPr sz="2001"/>
            </a:lvl4pPr>
            <a:lvl5pPr marL="1829714" indent="0">
              <a:buNone/>
              <a:defRPr sz="2001"/>
            </a:lvl5pPr>
            <a:lvl6pPr marL="2287143" indent="0">
              <a:buNone/>
              <a:defRPr sz="2001"/>
            </a:lvl6pPr>
            <a:lvl7pPr marL="2744572" indent="0">
              <a:buNone/>
              <a:defRPr sz="2001"/>
            </a:lvl7pPr>
            <a:lvl8pPr marL="3202000" indent="0">
              <a:buNone/>
              <a:defRPr sz="2001"/>
            </a:lvl8pPr>
            <a:lvl9pPr marL="3659429" indent="0">
              <a:buNone/>
              <a:defRPr sz="2001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50E0AB9-9779-3B7F-153F-58C0A9A9EC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755" y="2056765"/>
            <a:ext cx="3930580" cy="3811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429" indent="0">
              <a:buNone/>
              <a:defRPr sz="1401"/>
            </a:lvl2pPr>
            <a:lvl3pPr marL="914857" indent="0">
              <a:buNone/>
              <a:defRPr sz="1201"/>
            </a:lvl3pPr>
            <a:lvl4pPr marL="1372286" indent="0">
              <a:buNone/>
              <a:defRPr sz="1001"/>
            </a:lvl4pPr>
            <a:lvl5pPr marL="1829714" indent="0">
              <a:buNone/>
              <a:defRPr sz="1001"/>
            </a:lvl5pPr>
            <a:lvl6pPr marL="2287143" indent="0">
              <a:buNone/>
              <a:defRPr sz="1001"/>
            </a:lvl6pPr>
            <a:lvl7pPr marL="2744572" indent="0">
              <a:buNone/>
              <a:defRPr sz="1001"/>
            </a:lvl7pPr>
            <a:lvl8pPr marL="3202000" indent="0">
              <a:buNone/>
              <a:defRPr sz="1001"/>
            </a:lvl8pPr>
            <a:lvl9pPr marL="3659429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40566334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85495E3-1473-F545-9A71-6A0D75327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A1BC0284-B4E9-FA8E-F4D2-681512D344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37" y="1824883"/>
            <a:ext cx="10514727" cy="435176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33442926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D56F35FE-CCCB-E33A-97B7-12593C4BE3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5210" y="365295"/>
            <a:ext cx="2628153" cy="5811353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6511F9D-3BFF-0516-DB5F-E78A88D3A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37" y="365295"/>
            <a:ext cx="7683268" cy="58113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40379527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8774748-E977-92BA-FF60-E4F5AC72D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4099063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2025-10-25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E6B6DBC-CE97-4D9A-81DF-63A47DA54F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794" y="1122883"/>
            <a:ext cx="9142412" cy="2387117"/>
          </a:xfrm>
          <a:prstGeom prst="rect">
            <a:avLst/>
          </a:prstGeom>
        </p:spPr>
        <p:txBody>
          <a:bodyPr anchor="b"/>
          <a:lstStyle>
            <a:lvl1pPr algn="ctr">
              <a:defRPr sz="6003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A8562C99-4214-49CB-524A-B67EDCB27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794" y="3602118"/>
            <a:ext cx="9142412" cy="16549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1"/>
            </a:lvl1pPr>
            <a:lvl2pPr marL="457429" indent="0" algn="ctr">
              <a:buNone/>
              <a:defRPr sz="2001"/>
            </a:lvl2pPr>
            <a:lvl3pPr marL="914857" indent="0" algn="ctr">
              <a:buNone/>
              <a:defRPr sz="1801"/>
            </a:lvl3pPr>
            <a:lvl4pPr marL="1372286" indent="0" algn="ctr">
              <a:buNone/>
              <a:defRPr sz="1601"/>
            </a:lvl4pPr>
            <a:lvl5pPr marL="1829714" indent="0" algn="ctr">
              <a:buNone/>
              <a:defRPr sz="1601"/>
            </a:lvl5pPr>
            <a:lvl6pPr marL="2287143" indent="0" algn="ctr">
              <a:buNone/>
              <a:defRPr sz="1601"/>
            </a:lvl6pPr>
            <a:lvl7pPr marL="2744572" indent="0" algn="ctr">
              <a:buNone/>
              <a:defRPr sz="1601"/>
            </a:lvl7pPr>
            <a:lvl8pPr marL="3202000" indent="0" algn="ctr">
              <a:buNone/>
              <a:defRPr sz="1601"/>
            </a:lvl8pPr>
            <a:lvl9pPr marL="3659429" indent="0" algn="ctr">
              <a:buNone/>
              <a:defRPr sz="1601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32437383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7FADBBF-26A8-B3EE-5C32-D88AAD1BF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2A8CC83-5235-2ECC-7320-7BD60249F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637" y="1824883"/>
            <a:ext cx="10514727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38841519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501361D-AD52-46E2-7149-209E1EA56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285" y="1710530"/>
            <a:ext cx="10514725" cy="2852471"/>
          </a:xfrm>
          <a:prstGeom prst="rect">
            <a:avLst/>
          </a:prstGeom>
        </p:spPr>
        <p:txBody>
          <a:bodyPr anchor="b"/>
          <a:lstStyle>
            <a:lvl1pPr>
              <a:defRPr sz="6003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D4F6B30-5D4D-818C-740B-320A15D92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285" y="4590000"/>
            <a:ext cx="10514725" cy="1499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457429" indent="0">
              <a:buNone/>
              <a:defRPr sz="2001"/>
            </a:lvl2pPr>
            <a:lvl3pPr marL="914857" indent="0">
              <a:buNone/>
              <a:defRPr sz="1801"/>
            </a:lvl3pPr>
            <a:lvl4pPr marL="1372286" indent="0">
              <a:buNone/>
              <a:defRPr sz="1601"/>
            </a:lvl4pPr>
            <a:lvl5pPr marL="1829714" indent="0">
              <a:buNone/>
              <a:defRPr sz="1601"/>
            </a:lvl5pPr>
            <a:lvl6pPr marL="2287143" indent="0">
              <a:buNone/>
              <a:defRPr sz="1601"/>
            </a:lvl6pPr>
            <a:lvl7pPr marL="2744572" indent="0">
              <a:buNone/>
              <a:defRPr sz="1601"/>
            </a:lvl7pPr>
            <a:lvl8pPr marL="3202000" indent="0">
              <a:buNone/>
              <a:defRPr sz="1601"/>
            </a:lvl8pPr>
            <a:lvl9pPr marL="3659429" indent="0">
              <a:buNone/>
              <a:defRPr sz="16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7532263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EA137B5-53B8-7503-F74F-A007427BB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4C30E50-32C4-F35A-8C87-2D9143BE14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637" y="1824883"/>
            <a:ext cx="5154651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843E5847-D1B8-0389-1FC0-11AE81B126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94" y="1824883"/>
            <a:ext cx="5156770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17725631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F6436CF-4BEE-3DD3-6785-F5A271556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6" y="365295"/>
            <a:ext cx="10514725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591F726-CDD5-7675-A1FF-9F68F92F0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755" y="1681942"/>
            <a:ext cx="5156768" cy="8227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1" b="1"/>
            </a:lvl1pPr>
            <a:lvl2pPr marL="457429" indent="0">
              <a:buNone/>
              <a:defRPr sz="2001" b="1"/>
            </a:lvl2pPr>
            <a:lvl3pPr marL="914857" indent="0">
              <a:buNone/>
              <a:defRPr sz="1801" b="1"/>
            </a:lvl3pPr>
            <a:lvl4pPr marL="1372286" indent="0">
              <a:buNone/>
              <a:defRPr sz="1601" b="1"/>
            </a:lvl4pPr>
            <a:lvl5pPr marL="1829714" indent="0">
              <a:buNone/>
              <a:defRPr sz="1601" b="1"/>
            </a:lvl5pPr>
            <a:lvl6pPr marL="2287143" indent="0">
              <a:buNone/>
              <a:defRPr sz="1601" b="1"/>
            </a:lvl6pPr>
            <a:lvl7pPr marL="2744572" indent="0">
              <a:buNone/>
              <a:defRPr sz="1601" b="1"/>
            </a:lvl7pPr>
            <a:lvl8pPr marL="3202000" indent="0">
              <a:buNone/>
              <a:defRPr sz="1601" b="1"/>
            </a:lvl8pPr>
            <a:lvl9pPr marL="3659429" indent="0">
              <a:buNone/>
              <a:defRPr sz="1601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BBDCF0E-DDFC-2536-CB0F-FAC6990BE9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755" y="2504648"/>
            <a:ext cx="5156768" cy="36847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4476574-A067-6F90-BA02-36ACCDF549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180" y="1681942"/>
            <a:ext cx="5184300" cy="8227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1" b="1"/>
            </a:lvl1pPr>
            <a:lvl2pPr marL="457429" indent="0">
              <a:buNone/>
              <a:defRPr sz="2001" b="1"/>
            </a:lvl2pPr>
            <a:lvl3pPr marL="914857" indent="0">
              <a:buNone/>
              <a:defRPr sz="1801" b="1"/>
            </a:lvl3pPr>
            <a:lvl4pPr marL="1372286" indent="0">
              <a:buNone/>
              <a:defRPr sz="1601" b="1"/>
            </a:lvl4pPr>
            <a:lvl5pPr marL="1829714" indent="0">
              <a:buNone/>
              <a:defRPr sz="1601" b="1"/>
            </a:lvl5pPr>
            <a:lvl6pPr marL="2287143" indent="0">
              <a:buNone/>
              <a:defRPr sz="1601" b="1"/>
            </a:lvl6pPr>
            <a:lvl7pPr marL="2744572" indent="0">
              <a:buNone/>
              <a:defRPr sz="1601" b="1"/>
            </a:lvl7pPr>
            <a:lvl8pPr marL="3202000" indent="0">
              <a:buNone/>
              <a:defRPr sz="1601" b="1"/>
            </a:lvl8pPr>
            <a:lvl9pPr marL="3659429" indent="0">
              <a:buNone/>
              <a:defRPr sz="1601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AF9B013F-73C7-3734-129F-F29D367ABF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180" y="2504648"/>
            <a:ext cx="5184300" cy="36847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29922897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ABEE2B6-DC59-A8B7-420C-1DDE0ACED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8857223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38846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FCB33CA-267A-0627-91D7-DCBE7F3DC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5" y="457412"/>
            <a:ext cx="3930580" cy="1599353"/>
          </a:xfrm>
          <a:prstGeom prst="rect">
            <a:avLst/>
          </a:prstGeom>
        </p:spPr>
        <p:txBody>
          <a:bodyPr anchor="b"/>
          <a:lstStyle>
            <a:lvl1pPr>
              <a:defRPr sz="3202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10CEF4C-7C4D-2C5F-DAEB-0AE83EE4E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183" y="987882"/>
            <a:ext cx="6173298" cy="4872706"/>
          </a:xfrm>
          <a:prstGeom prst="rect">
            <a:avLst/>
          </a:prstGeom>
        </p:spPr>
        <p:txBody>
          <a:bodyPr/>
          <a:lstStyle>
            <a:lvl1pPr>
              <a:defRPr sz="3202"/>
            </a:lvl1pPr>
            <a:lvl2pPr>
              <a:defRPr sz="2801"/>
            </a:lvl2pPr>
            <a:lvl3pPr>
              <a:defRPr sz="2401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2CCDEA3-7A91-7B1A-388D-0FADE45ED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755" y="2056765"/>
            <a:ext cx="3930580" cy="3811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429" indent="0">
              <a:buNone/>
              <a:defRPr sz="1401"/>
            </a:lvl2pPr>
            <a:lvl3pPr marL="914857" indent="0">
              <a:buNone/>
              <a:defRPr sz="1201"/>
            </a:lvl3pPr>
            <a:lvl4pPr marL="1372286" indent="0">
              <a:buNone/>
              <a:defRPr sz="1001"/>
            </a:lvl4pPr>
            <a:lvl5pPr marL="1829714" indent="0">
              <a:buNone/>
              <a:defRPr sz="1001"/>
            </a:lvl5pPr>
            <a:lvl6pPr marL="2287143" indent="0">
              <a:buNone/>
              <a:defRPr sz="1001"/>
            </a:lvl6pPr>
            <a:lvl7pPr marL="2744572" indent="0">
              <a:buNone/>
              <a:defRPr sz="1001"/>
            </a:lvl7pPr>
            <a:lvl8pPr marL="3202000" indent="0">
              <a:buNone/>
              <a:defRPr sz="1001"/>
            </a:lvl8pPr>
            <a:lvl9pPr marL="3659429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30276428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0BDA64F-0E82-1706-857B-CB42CCF3A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5" y="457412"/>
            <a:ext cx="3930580" cy="1599353"/>
          </a:xfrm>
          <a:prstGeom prst="rect">
            <a:avLst/>
          </a:prstGeom>
        </p:spPr>
        <p:txBody>
          <a:bodyPr anchor="b"/>
          <a:lstStyle>
            <a:lvl1pPr>
              <a:defRPr sz="3202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7D41105A-E43C-C5A3-012A-F3B6933136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183" y="987882"/>
            <a:ext cx="6173298" cy="4872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2"/>
            </a:lvl1pPr>
            <a:lvl2pPr marL="457429" indent="0">
              <a:buNone/>
              <a:defRPr sz="2801"/>
            </a:lvl2pPr>
            <a:lvl3pPr marL="914857" indent="0">
              <a:buNone/>
              <a:defRPr sz="2401"/>
            </a:lvl3pPr>
            <a:lvl4pPr marL="1372286" indent="0">
              <a:buNone/>
              <a:defRPr sz="2001"/>
            </a:lvl4pPr>
            <a:lvl5pPr marL="1829714" indent="0">
              <a:buNone/>
              <a:defRPr sz="2001"/>
            </a:lvl5pPr>
            <a:lvl6pPr marL="2287143" indent="0">
              <a:buNone/>
              <a:defRPr sz="2001"/>
            </a:lvl6pPr>
            <a:lvl7pPr marL="2744572" indent="0">
              <a:buNone/>
              <a:defRPr sz="2001"/>
            </a:lvl7pPr>
            <a:lvl8pPr marL="3202000" indent="0">
              <a:buNone/>
              <a:defRPr sz="2001"/>
            </a:lvl8pPr>
            <a:lvl9pPr marL="3659429" indent="0">
              <a:buNone/>
              <a:defRPr sz="2001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2B469E5-C059-8160-67C0-E10E4D3C9E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755" y="2056765"/>
            <a:ext cx="3930580" cy="3811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429" indent="0">
              <a:buNone/>
              <a:defRPr sz="1401"/>
            </a:lvl2pPr>
            <a:lvl3pPr marL="914857" indent="0">
              <a:buNone/>
              <a:defRPr sz="1201"/>
            </a:lvl3pPr>
            <a:lvl4pPr marL="1372286" indent="0">
              <a:buNone/>
              <a:defRPr sz="1001"/>
            </a:lvl4pPr>
            <a:lvl5pPr marL="1829714" indent="0">
              <a:buNone/>
              <a:defRPr sz="1001"/>
            </a:lvl5pPr>
            <a:lvl6pPr marL="2287143" indent="0">
              <a:buNone/>
              <a:defRPr sz="1001"/>
            </a:lvl6pPr>
            <a:lvl7pPr marL="2744572" indent="0">
              <a:buNone/>
              <a:defRPr sz="1001"/>
            </a:lvl7pPr>
            <a:lvl8pPr marL="3202000" indent="0">
              <a:buNone/>
              <a:defRPr sz="1001"/>
            </a:lvl8pPr>
            <a:lvl9pPr marL="3659429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4773612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097CCF-E912-5034-0444-6438E6F32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BF5D0C0-AE7A-8D00-C43D-CFDD848B58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37" y="1824883"/>
            <a:ext cx="10514727" cy="435176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1720208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2025-10-25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12EDE121-7391-11A1-FF9E-3ABDFAEA13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5210" y="365295"/>
            <a:ext cx="2628153" cy="5811353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6D18660-9BAA-1F74-6450-317FB478C6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37" y="365295"/>
            <a:ext cx="7683268" cy="58113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23400318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2936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1320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9669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8438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23734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58872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95803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69310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827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2025-10-25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98833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01454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8016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48208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73066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87299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22048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07723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81836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665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18" rIns="9140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18" rIns="9140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2025-10-25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730"/>
            <a:ext cx="41148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394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/>
              <a:t>2025-10-25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4944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49" r:id="rId1"/>
    <p:sldLayoutId id="2147485150" r:id="rId2"/>
    <p:sldLayoutId id="2147485151" r:id="rId3"/>
    <p:sldLayoutId id="2147485152" r:id="rId4"/>
    <p:sldLayoutId id="2147485153" r:id="rId5"/>
    <p:sldLayoutId id="2147485154" r:id="rId6"/>
    <p:sldLayoutId id="2147485155" r:id="rId7"/>
    <p:sldLayoutId id="2147485156" r:id="rId8"/>
    <p:sldLayoutId id="2147485157" r:id="rId9"/>
    <p:sldLayoutId id="2147485158" r:id="rId10"/>
    <p:sldLayoutId id="2147485159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38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66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>
          <a:xfrm>
            <a:off x="282221" y="1679807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06" tIns="45682" rIns="9130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734"/>
            <a:ext cx="5048920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640" y="6250734"/>
            <a:ext cx="504892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734"/>
            <a:ext cx="154910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06" tIns="45682" rIns="9130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691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5" r:id="rId1"/>
    <p:sldLayoutId id="2147485016" r:id="rId2"/>
    <p:sldLayoutId id="2147485017" r:id="rId3"/>
    <p:sldLayoutId id="2147485018" r:id="rId4"/>
    <p:sldLayoutId id="2147485019" r:id="rId5"/>
    <p:sldLayoutId id="2147485020" r:id="rId6"/>
    <p:sldLayoutId id="2147485021" r:id="rId7"/>
    <p:sldLayoutId id="2147485022" r:id="rId8"/>
    <p:sldLayoutId id="2147485023" r:id="rId9"/>
    <p:sldLayoutId id="2147485024" r:id="rId10"/>
    <p:sldLayoutId id="2147485025" r:id="rId11"/>
  </p:sldLayoutIdLst>
  <p:transition/>
  <p:txStyles>
    <p:titleStyle>
      <a:lvl1pPr algn="ctr" defTabSz="912969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896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372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320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222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761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30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84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374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8918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3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6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44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6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18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7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51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18" rIns="9140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18" rIns="9140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674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674"/>
            <a:ext cx="41148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674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997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8" r:id="rId1"/>
    <p:sldLayoutId id="2147485089" r:id="rId2"/>
    <p:sldLayoutId id="2147485090" r:id="rId3"/>
    <p:sldLayoutId id="2147485091" r:id="rId4"/>
    <p:sldLayoutId id="2147485092" r:id="rId5"/>
    <p:sldLayoutId id="2147485093" r:id="rId6"/>
    <p:sldLayoutId id="2147485094" r:id="rId7"/>
    <p:sldLayoutId id="2147485095" r:id="rId8"/>
    <p:sldLayoutId id="2147485096" r:id="rId9"/>
    <p:sldLayoutId id="2147485097" r:id="rId10"/>
    <p:sldLayoutId id="2147485098" r:id="rId11"/>
  </p:sldLayoutIdLst>
  <p:txStyles>
    <p:titleStyle>
      <a:lvl1pPr algn="l" defTabSz="91394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4790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00" r:id="rId1"/>
    <p:sldLayoutId id="2147485101" r:id="rId2"/>
    <p:sldLayoutId id="2147485102" r:id="rId3"/>
    <p:sldLayoutId id="2147485103" r:id="rId4"/>
    <p:sldLayoutId id="2147485104" r:id="rId5"/>
    <p:sldLayoutId id="2147485105" r:id="rId6"/>
    <p:sldLayoutId id="2147485106" r:id="rId7"/>
    <p:sldLayoutId id="2147485107" r:id="rId8"/>
    <p:sldLayoutId id="2147485108" r:id="rId9"/>
    <p:sldLayoutId id="2147485109" r:id="rId10"/>
    <p:sldLayoutId id="2147485110" r:id="rId11"/>
    <p:sldLayoutId id="2147485111" r:id="rId12"/>
  </p:sldLayoutIdLst>
  <p:txStyles>
    <p:titleStyle>
      <a:lvl1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 kern="1200">
          <a:solidFill>
            <a:schemeClr val="tx2"/>
          </a:solidFill>
          <a:latin typeface="+mj-lt"/>
          <a:ea typeface="+mj-ea"/>
          <a:cs typeface="+mj-cs"/>
          <a:sym typeface="함초롬돋움" charset="-127"/>
        </a:defRPr>
      </a:lvl1pPr>
      <a:lvl2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2pPr>
      <a:lvl3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3pPr>
      <a:lvl4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4pPr>
      <a:lvl5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5pPr>
      <a:lvl6pPr marL="457429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6pPr>
      <a:lvl7pPr marL="914857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7pPr>
      <a:lvl8pPr marL="1372286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8pPr>
      <a:lvl9pPr marL="1829714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9pPr>
    </p:titleStyle>
    <p:bodyStyle>
      <a:lvl1pPr marL="343071" indent="-343071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3202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1pPr>
      <a:lvl2pPr marL="743321" indent="-285893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2pPr>
      <a:lvl3pPr marL="1143572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함초롬돋움" charset="-127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3pPr>
      <a:lvl4pPr marL="1601000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–"/>
        <a:defRPr sz="20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4pPr>
      <a:lvl5pPr marL="2058429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»"/>
        <a:defRPr sz="20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5pPr>
      <a:lvl6pPr marL="2515857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3286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30715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8143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429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857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2286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714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7143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4572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2000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9429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921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13" r:id="rId1"/>
    <p:sldLayoutId id="2147485114" r:id="rId2"/>
    <p:sldLayoutId id="2147485115" r:id="rId3"/>
    <p:sldLayoutId id="2147485116" r:id="rId4"/>
    <p:sldLayoutId id="2147485117" r:id="rId5"/>
    <p:sldLayoutId id="2147485118" r:id="rId6"/>
    <p:sldLayoutId id="2147485119" r:id="rId7"/>
    <p:sldLayoutId id="2147485120" r:id="rId8"/>
    <p:sldLayoutId id="2147485121" r:id="rId9"/>
    <p:sldLayoutId id="2147485122" r:id="rId10"/>
    <p:sldLayoutId id="2147485123" r:id="rId11"/>
  </p:sldLayoutIdLst>
  <p:txStyles>
    <p:titleStyle>
      <a:lvl1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 kern="1200">
          <a:solidFill>
            <a:schemeClr val="tx2"/>
          </a:solidFill>
          <a:latin typeface="+mj-lt"/>
          <a:ea typeface="+mj-ea"/>
          <a:cs typeface="+mj-cs"/>
          <a:sym typeface="함초롬돋움" charset="-127"/>
        </a:defRPr>
      </a:lvl1pPr>
      <a:lvl2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2pPr>
      <a:lvl3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3pPr>
      <a:lvl4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4pPr>
      <a:lvl5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5pPr>
      <a:lvl6pPr marL="457429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6pPr>
      <a:lvl7pPr marL="914857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7pPr>
      <a:lvl8pPr marL="1372286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8pPr>
      <a:lvl9pPr marL="1829714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9pPr>
    </p:titleStyle>
    <p:bodyStyle>
      <a:lvl1pPr marL="343071" indent="-343071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3202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1pPr>
      <a:lvl2pPr marL="743321" indent="-285893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2pPr>
      <a:lvl3pPr marL="1143572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함초롬돋움" charset="-127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3pPr>
      <a:lvl4pPr marL="1601000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–"/>
        <a:defRPr sz="20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4pPr>
      <a:lvl5pPr marL="2058429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»"/>
        <a:defRPr sz="20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5pPr>
      <a:lvl6pPr marL="2515857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3286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30715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8143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429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857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2286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714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7143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4572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2000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9429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74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25" r:id="rId1"/>
    <p:sldLayoutId id="2147485126" r:id="rId2"/>
    <p:sldLayoutId id="2147485127" r:id="rId3"/>
    <p:sldLayoutId id="2147485128" r:id="rId4"/>
    <p:sldLayoutId id="2147485129" r:id="rId5"/>
    <p:sldLayoutId id="2147485130" r:id="rId6"/>
    <p:sldLayoutId id="2147485131" r:id="rId7"/>
    <p:sldLayoutId id="2147485132" r:id="rId8"/>
    <p:sldLayoutId id="2147485133" r:id="rId9"/>
    <p:sldLayoutId id="2147485134" r:id="rId10"/>
    <p:sldLayoutId id="2147485135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144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37" r:id="rId1"/>
    <p:sldLayoutId id="2147485138" r:id="rId2"/>
    <p:sldLayoutId id="2147485139" r:id="rId3"/>
    <p:sldLayoutId id="2147485140" r:id="rId4"/>
    <p:sldLayoutId id="2147485141" r:id="rId5"/>
    <p:sldLayoutId id="2147485142" r:id="rId6"/>
    <p:sldLayoutId id="2147485143" r:id="rId7"/>
    <p:sldLayoutId id="2147485144" r:id="rId8"/>
    <p:sldLayoutId id="2147485145" r:id="rId9"/>
    <p:sldLayoutId id="2147485146" r:id="rId10"/>
    <p:sldLayoutId id="2147485147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bin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0.bin"/><Relationship Id="rId5" Type="http://schemas.openxmlformats.org/officeDocument/2006/relationships/image" Target="../media/image19.bin"/><Relationship Id="rId4" Type="http://schemas.openxmlformats.org/officeDocument/2006/relationships/image" Target="../media/image18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bin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22.bin"/><Relationship Id="rId5" Type="http://schemas.openxmlformats.org/officeDocument/2006/relationships/image" Target="../media/image21.bin"/><Relationship Id="rId4" Type="http://schemas.openxmlformats.org/officeDocument/2006/relationships/image" Target="../media/image20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bin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20.bin"/><Relationship Id="rId5" Type="http://schemas.openxmlformats.org/officeDocument/2006/relationships/image" Target="../media/image19.bin"/><Relationship Id="rId4" Type="http://schemas.openxmlformats.org/officeDocument/2006/relationships/image" Target="../media/image2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bin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0.bin"/><Relationship Id="rId5" Type="http://schemas.openxmlformats.org/officeDocument/2006/relationships/image" Target="../media/image22.bin"/><Relationship Id="rId4" Type="http://schemas.openxmlformats.org/officeDocument/2006/relationships/image" Target="../media/image24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bin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0.bin"/><Relationship Id="rId5" Type="http://schemas.openxmlformats.org/officeDocument/2006/relationships/image" Target="../media/image19.bin"/><Relationship Id="rId4" Type="http://schemas.openxmlformats.org/officeDocument/2006/relationships/image" Target="../media/image25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bin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31.bin"/><Relationship Id="rId5" Type="http://schemas.openxmlformats.org/officeDocument/2006/relationships/image" Target="../media/image30.bin"/><Relationship Id="rId4" Type="http://schemas.openxmlformats.org/officeDocument/2006/relationships/image" Target="../media/image29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bin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33.bin"/><Relationship Id="rId5" Type="http://schemas.openxmlformats.org/officeDocument/2006/relationships/image" Target="../media/image29.bin"/><Relationship Id="rId4" Type="http://schemas.openxmlformats.org/officeDocument/2006/relationships/image" Target="../media/image32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bin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35.bin"/><Relationship Id="rId5" Type="http://schemas.openxmlformats.org/officeDocument/2006/relationships/image" Target="../media/image29.bin"/><Relationship Id="rId4" Type="http://schemas.openxmlformats.org/officeDocument/2006/relationships/image" Target="../media/image34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bin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36.bin"/><Relationship Id="rId5" Type="http://schemas.openxmlformats.org/officeDocument/2006/relationships/image" Target="../media/image31.bin"/><Relationship Id="rId4" Type="http://schemas.openxmlformats.org/officeDocument/2006/relationships/image" Target="../media/image29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bin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37.bin"/><Relationship Id="rId5" Type="http://schemas.openxmlformats.org/officeDocument/2006/relationships/image" Target="../media/image29.bin"/><Relationship Id="rId4" Type="http://schemas.openxmlformats.org/officeDocument/2006/relationships/image" Target="../media/image32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bin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38.bin"/><Relationship Id="rId5" Type="http://schemas.openxmlformats.org/officeDocument/2006/relationships/image" Target="../media/image29.bin"/><Relationship Id="rId4" Type="http://schemas.openxmlformats.org/officeDocument/2006/relationships/image" Target="../media/image34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769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78" tIns="45674" rIns="9127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31" y="1052739"/>
            <a:ext cx="3079520" cy="1862028"/>
          </a:xfrm>
          <a:prstGeom prst="rect">
            <a:avLst/>
          </a:prstGeom>
          <a:noFill/>
        </p:spPr>
        <p:txBody>
          <a:bodyPr wrap="none" lIns="91356" tIns="45710" rIns="9135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6991F-6644-A741-F32B-A6E1D0391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8B9A43EA-C3C4-BABF-10C6-7B9691327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02B7B27C-4B7F-9BAB-D479-6F4DC04C050F}"/>
              </a:ext>
            </a:extLst>
          </p:cNvPr>
          <p:cNvSpPr/>
          <p:nvPr/>
        </p:nvSpPr>
        <p:spPr>
          <a:xfrm>
            <a:off x="298603" y="346482"/>
            <a:ext cx="129862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</a:t>
            </a:r>
            <a:r>
              <a:rPr kumimoji="0" lang="en-US" altLang="ko-KR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!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70FCF686-5FFF-D969-B910-5A5D7BFD4708}"/>
              </a:ext>
            </a:extLst>
          </p:cNvPr>
          <p:cNvSpPr/>
          <p:nvPr/>
        </p:nvSpPr>
        <p:spPr>
          <a:xfrm>
            <a:off x="1624692" y="1536174"/>
            <a:ext cx="99441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다함께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Joy!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춤추며 예수님만 </a:t>
            </a: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봐라봐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너의 모든 삶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변화될거야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971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AB659-2253-83BF-5B11-AEFD6E4D8E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E6881FE3-EE1F-C032-01EF-5E084C0DE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B710E544-27F5-6230-E0A7-A9278F8BFC8F}"/>
              </a:ext>
            </a:extLst>
          </p:cNvPr>
          <p:cNvSpPr/>
          <p:nvPr/>
        </p:nvSpPr>
        <p:spPr>
          <a:xfrm>
            <a:off x="298603" y="346482"/>
            <a:ext cx="129862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</a:t>
            </a:r>
            <a:r>
              <a:rPr kumimoji="0" lang="en-US" altLang="ko-KR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!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FF2A76CF-5403-22AB-9649-16E88EABC767}"/>
              </a:ext>
            </a:extLst>
          </p:cNvPr>
          <p:cNvSpPr/>
          <p:nvPr/>
        </p:nvSpPr>
        <p:spPr>
          <a:xfrm>
            <a:off x="1624692" y="1536174"/>
            <a:ext cx="99441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다함께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기뻐 춤을 추면서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주 이름 찬양할 때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나를 변화시키는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예수님만 </a:t>
            </a: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봐라봐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Hey!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969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56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60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91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08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45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06" tIns="45682" rIns="9130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2025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년 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10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월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26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일    어린이 예배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82987" y="2408586"/>
            <a:ext cx="11987281" cy="22774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06" tIns="45682" rIns="91306" bIns="45682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오늘은 성령강림 후 </a:t>
            </a:r>
            <a:endParaRPr kumimoji="1" lang="en-US" altLang="ko-KR" sz="7100" b="1" i="0" u="none" strike="noStrike" kern="1200" cap="none" spc="0" normalizeH="0" baseline="0" noProof="0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Y헤드라인M"/>
              <a:ea typeface="HY헤드라인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스무 </a:t>
            </a:r>
            <a:r>
              <a:rPr kumimoji="1" lang="ko-KR" altLang="en-US" sz="7100" b="1" i="0" u="none" strike="noStrike" kern="1200" cap="none" spc="0" normalizeH="0" baseline="0" noProof="0" dirty="0" err="1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번째주일</a:t>
            </a: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 입니다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F81436-28BF-C683-45EA-15A09C49B133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B55A2E-05CA-B688-011C-B7BDBB5FE7B7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15093D-4E28-F98D-D40F-3C05DE9565AD}"/>
              </a:ext>
            </a:extLst>
          </p:cNvPr>
          <p:cNvSpPr txBox="1"/>
          <p:nvPr/>
        </p:nvSpPr>
        <p:spPr>
          <a:xfrm>
            <a:off x="3318662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80735" y="354227"/>
            <a:ext cx="8452022" cy="132343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찬양해요</a:t>
            </a:r>
            <a:r>
              <a:rPr kumimoji="0" lang="en-US" altLang="ko-KR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~</a:t>
            </a:r>
            <a:endParaRPr kumimoji="0" lang="ko-KR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9012194" y="231116"/>
            <a:ext cx="13297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♪</a:t>
            </a:r>
          </a:p>
        </p:txBody>
      </p:sp>
    </p:spTree>
    <p:extLst>
      <p:ext uri="{BB962C8B-B14F-4D97-AF65-F5344CB8AC3E}">
        <p14:creationId xmlns:p14="http://schemas.microsoft.com/office/powerpoint/2010/main" val="1806197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  <p:pic>
        <p:nvPicPr>
          <p:cNvPr id="7" name="그림 6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9687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720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506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6559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12" name="그림 11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085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12" name="그림 11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0311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-4712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66" tIns="45710" rIns="9136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800"/>
            <a:ext cx="7848872" cy="1308030"/>
          </a:xfrm>
          <a:prstGeom prst="rect">
            <a:avLst/>
          </a:prstGeom>
          <a:noFill/>
        </p:spPr>
        <p:txBody>
          <a:bodyPr wrap="square" lIns="91366" tIns="45710" rIns="91366" bIns="45710">
            <a:spAutoFit/>
          </a:bodyPr>
          <a:lstStyle/>
          <a:p>
            <a:pPr lvl="0" algn="ctr">
              <a:defRPr/>
            </a:pP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이정원 어린이</a:t>
            </a: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334310" y="206506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27181" y="1927356"/>
            <a:ext cx="7848872" cy="3416300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중고딕"/>
                <a:ea typeface="HY중고딕"/>
                <a:cs typeface="+mn-cs"/>
              </a:rPr>
              <a:t>성경봉독</a:t>
            </a:r>
            <a:endParaRPr kumimoji="0" lang="ko-KR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중고딕"/>
              <a:ea typeface="HY중고딕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중고딕"/>
              <a:ea typeface="HY중고딕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중고딕"/>
                <a:ea typeface="HY중고딕"/>
                <a:cs typeface="+mn-cs"/>
              </a:rPr>
              <a:t>이사야 </a:t>
            </a:r>
            <a:r>
              <a:rPr kumimoji="0" lang="en-US" altLang="ko-KR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중고딕"/>
                <a:ea typeface="HY중고딕"/>
                <a:cs typeface="+mn-cs"/>
              </a:rPr>
              <a:t>43</a:t>
            </a: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중고딕"/>
                <a:ea typeface="HY중고딕"/>
                <a:cs typeface="+mn-cs"/>
              </a:rPr>
              <a:t>장</a:t>
            </a:r>
            <a:r>
              <a:rPr kumimoji="0" lang="en-US" altLang="ko-KR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중고딕"/>
                <a:ea typeface="HY중고딕"/>
                <a:cs typeface="+mn-cs"/>
              </a:rPr>
              <a:t>1</a:t>
            </a: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중고딕"/>
                <a:ea typeface="HY중고딕"/>
                <a:cs typeface="+mn-cs"/>
              </a:rPr>
              <a:t>절</a:t>
            </a:r>
          </a:p>
        </p:txBody>
      </p:sp>
    </p:spTree>
    <p:extLst>
      <p:ext uri="{BB962C8B-B14F-4D97-AF65-F5344CB8AC3E}">
        <p14:creationId xmlns:p14="http://schemas.microsoft.com/office/powerpoint/2010/main" val="267033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CF267-27F5-76FC-F9B1-B29184029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FA72FEF-21DC-EA06-BCEC-D6AF89120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10412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endParaRPr kumimoji="0" lang="ko-KR" altLang="en-US" sz="5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575"/>
            <a:ext cx="9144000" cy="1384903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079" y="513037"/>
            <a:ext cx="11926185" cy="1169531"/>
          </a:xfrm>
          <a:prstGeom prst="rect">
            <a:avLst/>
          </a:prstGeom>
          <a:noFill/>
        </p:spPr>
        <p:txBody>
          <a:bodyPr vert="horz" wrap="square" lIns="91354" tIns="45710" rIns="91354" bIns="45710" anchor="t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성경봉독</a:t>
            </a:r>
            <a:r>
              <a:rPr kumimoji="0" lang="en-US" altLang="ko-KR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</a:t>
            </a:r>
            <a:r>
              <a:rPr kumimoji="0" lang="ko-KR" alt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이사야 </a:t>
            </a:r>
            <a:r>
              <a:rPr kumimoji="0" lang="en-US" altLang="ko-KR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43</a:t>
            </a:r>
            <a:r>
              <a:rPr kumimoji="0" lang="ko-KR" alt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장</a:t>
            </a:r>
          </a:p>
        </p:txBody>
      </p:sp>
      <p:sp>
        <p:nvSpPr>
          <p:cNvPr id="11" name="가로 글상자 10"/>
          <p:cNvSpPr txBox="1"/>
          <p:nvPr/>
        </p:nvSpPr>
        <p:spPr>
          <a:xfrm>
            <a:off x="683079" y="1859495"/>
            <a:ext cx="11182856" cy="4216535"/>
          </a:xfrm>
          <a:prstGeom prst="rect">
            <a:avLst/>
          </a:prstGeom>
        </p:spPr>
        <p:txBody>
          <a:bodyPr vert="horz" wrap="square" lIns="91400" tIns="45718" rIns="91400" bIns="45718" anchor="t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 </a:t>
            </a: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야곱아 너를 창조하신 </a:t>
            </a:r>
            <a:r>
              <a:rPr kumimoji="0" lang="ko-KR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여호께서</a:t>
            </a: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지금 </a:t>
            </a:r>
            <a:r>
              <a:rPr kumimoji="0" lang="ko-KR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말씀하시느니라</a:t>
            </a:r>
            <a:endParaRPr kumimoji="0" lang="en-US" altLang="ko-KR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이스라엘아 너를 지으신 </a:t>
            </a:r>
            <a:endParaRPr kumimoji="0" lang="en-US" altLang="ko-KR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이가 </a:t>
            </a:r>
            <a:r>
              <a:rPr kumimoji="0" lang="ko-KR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말씀하시느니라</a:t>
            </a: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너는</a:t>
            </a:r>
            <a:endParaRPr kumimoji="0" lang="en-US" altLang="ko-KR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7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B4E23B4B-10F0-BD0D-46FB-C9E89FA8ED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08DD326D-CE1C-46BC-75AE-DBAE643875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5DB2B0AC-D57D-8B43-F00E-B37C98746F33}"/>
              </a:ext>
            </a:extLst>
          </p:cNvPr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endParaRPr kumimoji="0" lang="ko-KR" altLang="en-US" sz="5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7EB0CFFE-11D6-0129-8E0A-22F403DA3AC2}"/>
              </a:ext>
            </a:extLst>
          </p:cNvPr>
          <p:cNvSpPr/>
          <p:nvPr/>
        </p:nvSpPr>
        <p:spPr>
          <a:xfrm>
            <a:off x="1524000" y="1410575"/>
            <a:ext cx="9144000" cy="1384903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B9A632-2A95-F001-509F-F28EB483060D}"/>
              </a:ext>
            </a:extLst>
          </p:cNvPr>
          <p:cNvSpPr txBox="1"/>
          <p:nvPr/>
        </p:nvSpPr>
        <p:spPr>
          <a:xfrm>
            <a:off x="683079" y="513037"/>
            <a:ext cx="11926185" cy="1169531"/>
          </a:xfrm>
          <a:prstGeom prst="rect">
            <a:avLst/>
          </a:prstGeom>
          <a:noFill/>
        </p:spPr>
        <p:txBody>
          <a:bodyPr vert="horz" wrap="square" lIns="91354" tIns="45710" rIns="91354" bIns="45710" anchor="t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성경봉독</a:t>
            </a:r>
            <a:r>
              <a:rPr kumimoji="0" lang="en-US" altLang="ko-KR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</a:t>
            </a:r>
            <a:r>
              <a:rPr kumimoji="0" lang="ko-KR" alt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이사야 </a:t>
            </a:r>
            <a:r>
              <a:rPr kumimoji="0" lang="en-US" altLang="ko-KR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43</a:t>
            </a:r>
            <a:r>
              <a:rPr kumimoji="0" lang="ko-KR" alt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장</a:t>
            </a:r>
          </a:p>
        </p:txBody>
      </p:sp>
      <p:sp>
        <p:nvSpPr>
          <p:cNvPr id="11" name="가로 글상자 10">
            <a:extLst>
              <a:ext uri="{FF2B5EF4-FFF2-40B4-BE49-F238E27FC236}">
                <a16:creationId xmlns:a16="http://schemas.microsoft.com/office/drawing/2014/main" id="{33F27A9D-5E3F-06D0-CC1B-5178DCD304A2}"/>
              </a:ext>
            </a:extLst>
          </p:cNvPr>
          <p:cNvSpPr txBox="1"/>
          <p:nvPr/>
        </p:nvSpPr>
        <p:spPr>
          <a:xfrm>
            <a:off x="683078" y="1784888"/>
            <a:ext cx="10683127" cy="4154980"/>
          </a:xfrm>
          <a:prstGeom prst="rect">
            <a:avLst/>
          </a:prstGeom>
        </p:spPr>
        <p:txBody>
          <a:bodyPr vert="horz" wrap="square" lIns="91400" tIns="45718" rIns="91400" bIns="45718" anchor="t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두려워하지 말라 내가 너를 구속하였고 내가 너를 지명하여 </a:t>
            </a:r>
            <a:r>
              <a:rPr kumimoji="0" lang="ko-KR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불렀나니</a:t>
            </a: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너는 </a:t>
            </a:r>
            <a:r>
              <a:rPr kumimoji="0" lang="ko-KR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내것</a:t>
            </a:r>
            <a:endParaRPr kumimoji="0" lang="en-US" altLang="ko-KR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이라</a:t>
            </a:r>
            <a:endParaRPr kumimoji="0" lang="en-US" altLang="ko-KR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27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-265720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53876" y="1396531"/>
            <a:ext cx="8875632" cy="455507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vert="horz" wrap="square" lIns="91354" tIns="45710" rIns="91354" bIns="45710" anchor="t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그래픽M"/>
                <a:ea typeface="HY그래픽M"/>
                <a:cs typeface="+mn-cs"/>
              </a:rPr>
              <a:t>설    교</a:t>
            </a:r>
            <a:endParaRPr kumimoji="0" lang="en-US" altLang="ko-KR" sz="6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그래픽M"/>
              <a:ea typeface="HY그래픽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5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그래픽M"/>
              <a:ea typeface="HY그래픽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Y그래픽M"/>
                <a:ea typeface="HY그래픽M"/>
                <a:cs typeface="+mn-cs"/>
              </a:rPr>
              <a:t>너는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Y그래픽M"/>
                <a:ea typeface="HY그래픽M"/>
                <a:cs typeface="+mn-cs"/>
              </a:rPr>
              <a:t> 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HY그래픽M"/>
                <a:ea typeface="HY그래픽M"/>
                <a:cs typeface="+mn-cs"/>
              </a:rPr>
              <a:t>꽃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Y그래픽M"/>
                <a:ea typeface="HY그래픽M"/>
                <a:cs typeface="+mn-cs"/>
              </a:rPr>
              <a:t> 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Y그래픽M"/>
                <a:ea typeface="HY그래픽M"/>
                <a:cs typeface="+mn-cs"/>
              </a:rPr>
              <a:t>이야</a:t>
            </a: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Y그래픽M"/>
                <a:ea typeface="HY그래픽M"/>
                <a:cs typeface="+mn-cs"/>
              </a:rPr>
              <a:t>!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Y그래픽M"/>
              <a:ea typeface="HY그래픽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그래픽M"/>
                <a:ea typeface="HY그래픽M"/>
                <a:cs typeface="+mn-cs"/>
              </a:rPr>
              <a:t>김광래</a:t>
            </a:r>
            <a:r>
              <a:rPr kumimoji="0" lang="ko-KR" alt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그래픽M"/>
                <a:ea typeface="HY그래픽M"/>
                <a:cs typeface="+mn-cs"/>
              </a:rPr>
              <a:t> 목사님</a:t>
            </a:r>
          </a:p>
        </p:txBody>
      </p:sp>
    </p:spTree>
    <p:extLst>
      <p:ext uri="{BB962C8B-B14F-4D97-AF65-F5344CB8AC3E}">
        <p14:creationId xmlns:p14="http://schemas.microsoft.com/office/powerpoint/2010/main" val="89404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865" y="489859"/>
            <a:ext cx="10776857" cy="3170095"/>
          </a:xfrm>
          <a:prstGeom prst="rect">
            <a:avLst/>
          </a:prstGeom>
          <a:noFill/>
        </p:spPr>
        <p:txBody>
          <a:bodyPr wrap="square" lIns="91400" tIns="45718" rIns="91400" bIns="45718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헌금 찬양</a:t>
            </a:r>
            <a:br>
              <a:rPr kumimoji="0" lang="en-US" altLang="ko-KR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</a:br>
            <a:r>
              <a:rPr kumimoji="0" lang="ko-KR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하이어 성가대</a:t>
            </a: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엽서M"/>
              <a:ea typeface="HY엽서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8000" dirty="0">
                <a:solidFill>
                  <a:prstClr val="black"/>
                </a:solidFill>
                <a:latin typeface="HY엽서M"/>
                <a:ea typeface="HY엽서M"/>
              </a:rPr>
              <a:t>“</a:t>
            </a:r>
            <a:r>
              <a:rPr lang="ko-KR" altLang="en-US" sz="8000" dirty="0">
                <a:solidFill>
                  <a:srgbClr val="FF6600"/>
                </a:solidFill>
                <a:latin typeface="HY엽서M"/>
                <a:ea typeface="HY엽서M"/>
              </a:rPr>
              <a:t>너</a:t>
            </a:r>
            <a:r>
              <a:rPr lang="ko-KR" altLang="en-US" sz="8000" dirty="0">
                <a:solidFill>
                  <a:schemeClr val="bg1"/>
                </a:solidFill>
                <a:latin typeface="HY엽서M"/>
                <a:ea typeface="HY엽서M"/>
              </a:rPr>
              <a:t>는</a:t>
            </a:r>
            <a:r>
              <a:rPr lang="ko-KR" altLang="en-US" sz="8000" dirty="0">
                <a:solidFill>
                  <a:srgbClr val="FF6600"/>
                </a:solidFill>
                <a:latin typeface="HY엽서M"/>
                <a:ea typeface="HY엽서M"/>
              </a:rPr>
              <a:t> 꽃</a:t>
            </a:r>
            <a:r>
              <a:rPr lang="ko-KR" altLang="en-US" sz="8000" dirty="0">
                <a:solidFill>
                  <a:schemeClr val="bg1"/>
                </a:solidFill>
                <a:latin typeface="HY엽서M"/>
                <a:ea typeface="HY엽서M"/>
              </a:rPr>
              <a:t>이</a:t>
            </a:r>
            <a:r>
              <a:rPr lang="ko-KR" altLang="en-US" sz="8000" dirty="0">
                <a:solidFill>
                  <a:srgbClr val="FFC000"/>
                </a:solidFill>
                <a:latin typeface="HY엽서M"/>
                <a:ea typeface="HY엽서M"/>
              </a:rPr>
              <a:t>야</a:t>
            </a:r>
            <a:r>
              <a:rPr lang="en-US" altLang="ko-KR" sz="8000" dirty="0">
                <a:solidFill>
                  <a:prstClr val="black"/>
                </a:solidFill>
                <a:latin typeface="HY엽서M"/>
                <a:ea typeface="HY엽서M"/>
              </a:rPr>
              <a:t>＂</a:t>
            </a:r>
            <a:r>
              <a:rPr kumimoji="0" lang="en-US" altLang="ko-KR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 </a:t>
            </a:r>
            <a:endParaRPr kumimoji="0" lang="ko-KR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엽서M"/>
              <a:ea typeface="HY엽서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8912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319F5-8D9F-257D-27DF-7B7D29B12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610A637B-151D-7667-DBC0-136B63D28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067472-BB97-BAEA-15D8-5F3A2C85AFFA}"/>
              </a:ext>
            </a:extLst>
          </p:cNvPr>
          <p:cNvSpPr txBox="1"/>
          <p:nvPr/>
        </p:nvSpPr>
        <p:spPr>
          <a:xfrm>
            <a:off x="719429" y="498100"/>
            <a:ext cx="10776857" cy="1446546"/>
          </a:xfrm>
          <a:prstGeom prst="rect">
            <a:avLst/>
          </a:prstGeom>
          <a:noFill/>
        </p:spPr>
        <p:txBody>
          <a:bodyPr wrap="square" lIns="91400" tIns="45718" rIns="91400" bIns="45718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400" dirty="0">
                <a:solidFill>
                  <a:prstClr val="black"/>
                </a:solidFill>
                <a:latin typeface="HY엽서M"/>
                <a:ea typeface="HY엽서M"/>
              </a:rPr>
              <a:t>가만히 바라만 보아도 </a:t>
            </a:r>
            <a:r>
              <a:rPr kumimoji="0" lang="ko-KR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너무 예뻐 웃음이나</a:t>
            </a:r>
            <a:endParaRPr kumimoji="0" lang="en-US" altLang="ko-KR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엽서M"/>
              <a:ea typeface="HY엽서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400" dirty="0">
                <a:solidFill>
                  <a:prstClr val="black"/>
                </a:solidFill>
                <a:latin typeface="HY엽서M"/>
                <a:ea typeface="HY엽서M"/>
              </a:rPr>
              <a:t>세상에서 가장 소중한 </a:t>
            </a:r>
            <a:r>
              <a:rPr kumimoji="0" lang="ko-KR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너의 하얀 미소</a:t>
            </a:r>
          </a:p>
        </p:txBody>
      </p:sp>
    </p:spTree>
    <p:extLst>
      <p:ext uri="{BB962C8B-B14F-4D97-AF65-F5344CB8AC3E}">
        <p14:creationId xmlns:p14="http://schemas.microsoft.com/office/powerpoint/2010/main" val="39852244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25C13-FD15-8829-714F-D4DF031E0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5B791CE8-6136-24F6-EF5C-3DAEE087A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AFC3B6-D62C-2A48-3200-7F395956EB87}"/>
              </a:ext>
            </a:extLst>
          </p:cNvPr>
          <p:cNvSpPr txBox="1"/>
          <p:nvPr/>
        </p:nvSpPr>
        <p:spPr>
          <a:xfrm>
            <a:off x="677865" y="300672"/>
            <a:ext cx="10776857" cy="1569656"/>
          </a:xfrm>
          <a:prstGeom prst="rect">
            <a:avLst/>
          </a:prstGeom>
          <a:noFill/>
        </p:spPr>
        <p:txBody>
          <a:bodyPr wrap="square" lIns="91400" tIns="45718" rIns="91400" bIns="45718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하나님께서 너무 </a:t>
            </a:r>
            <a:r>
              <a:rPr kumimoji="0" lang="ko-KR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기쁘시대</a:t>
            </a:r>
            <a:r>
              <a:rPr kumimoji="0" lang="ko-KR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 </a:t>
            </a:r>
            <a:endParaRPr kumimoji="0" lang="en-US" altLang="ko-KR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엽서M"/>
              <a:ea typeface="HY엽서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800" dirty="0">
                <a:solidFill>
                  <a:prstClr val="black"/>
                </a:solidFill>
                <a:latin typeface="HY엽서M"/>
                <a:ea typeface="HY엽서M"/>
              </a:rPr>
              <a:t>하나님께서 너무 </a:t>
            </a:r>
            <a:r>
              <a:rPr lang="ko-KR" altLang="en-US" sz="4800" dirty="0" err="1">
                <a:solidFill>
                  <a:prstClr val="black"/>
                </a:solidFill>
                <a:latin typeface="HY엽서M"/>
                <a:ea typeface="HY엽서M"/>
              </a:rPr>
              <a:t>좋으시대</a:t>
            </a:r>
            <a:endParaRPr lang="en-US" altLang="ko-KR" sz="4800" dirty="0">
              <a:solidFill>
                <a:prstClr val="black"/>
              </a:solidFill>
              <a:latin typeface="HY엽서M"/>
              <a:ea typeface="HY엽서M"/>
            </a:endParaRPr>
          </a:p>
        </p:txBody>
      </p:sp>
    </p:spTree>
    <p:extLst>
      <p:ext uri="{BB962C8B-B14F-4D97-AF65-F5344CB8AC3E}">
        <p14:creationId xmlns:p14="http://schemas.microsoft.com/office/powerpoint/2010/main" val="36092680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DD5E1-9647-B35A-F640-FC16CC56A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4C9E21A3-5771-4913-98D0-D5B068FD7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116E66-0A4F-7D6E-6873-39BCE99E9247}"/>
              </a:ext>
            </a:extLst>
          </p:cNvPr>
          <p:cNvSpPr txBox="1"/>
          <p:nvPr/>
        </p:nvSpPr>
        <p:spPr>
          <a:xfrm>
            <a:off x="677865" y="352627"/>
            <a:ext cx="10776857" cy="1569656"/>
          </a:xfrm>
          <a:prstGeom prst="rect">
            <a:avLst/>
          </a:prstGeom>
          <a:noFill/>
        </p:spPr>
        <p:txBody>
          <a:bodyPr wrap="square" lIns="91400" tIns="45718" rIns="91400" bIns="45718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나의 손을 잡고 너의 손을 잡고</a:t>
            </a:r>
            <a:endParaRPr kumimoji="0" lang="en-US" altLang="ko-KR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엽서M"/>
              <a:ea typeface="HY엽서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800" dirty="0">
                <a:solidFill>
                  <a:prstClr val="black"/>
                </a:solidFill>
                <a:latin typeface="HY엽서M"/>
                <a:ea typeface="HY엽서M"/>
              </a:rPr>
              <a:t>함께 걷고 </a:t>
            </a:r>
            <a:r>
              <a:rPr lang="ko-KR" altLang="en-US" sz="4800" dirty="0" err="1">
                <a:solidFill>
                  <a:prstClr val="black"/>
                </a:solidFill>
                <a:latin typeface="HY엽서M"/>
                <a:ea typeface="HY엽서M"/>
              </a:rPr>
              <a:t>싶으시대</a:t>
            </a:r>
            <a:endParaRPr kumimoji="0" lang="ko-KR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엽서M"/>
              <a:ea typeface="HY엽서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7707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0D887-2582-FF2C-66F3-92A268B9A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2593D965-5EF0-20B8-27CE-CA7BC8266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39AB3D-0416-EF99-2438-1C6E0C4A4C3B}"/>
              </a:ext>
            </a:extLst>
          </p:cNvPr>
          <p:cNvSpPr txBox="1"/>
          <p:nvPr/>
        </p:nvSpPr>
        <p:spPr>
          <a:xfrm>
            <a:off x="677865" y="300672"/>
            <a:ext cx="10776857" cy="1569656"/>
          </a:xfrm>
          <a:prstGeom prst="rect">
            <a:avLst/>
          </a:prstGeom>
          <a:noFill/>
        </p:spPr>
        <p:txBody>
          <a:bodyPr wrap="square" lIns="91400" tIns="45718" rIns="91400" bIns="45718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800" dirty="0">
                <a:solidFill>
                  <a:prstClr val="black"/>
                </a:solidFill>
                <a:latin typeface="HY엽서M"/>
                <a:ea typeface="HY엽서M"/>
              </a:rPr>
              <a:t>너는 꽃이야 햇살이야</a:t>
            </a:r>
            <a:endParaRPr lang="en-US" altLang="ko-KR" sz="4800" dirty="0">
              <a:solidFill>
                <a:prstClr val="black"/>
              </a:solidFill>
              <a:latin typeface="HY엽서M"/>
              <a:ea typeface="HY엽서M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그저 반짝반짝 빛나는 별이야</a:t>
            </a:r>
            <a:endParaRPr kumimoji="0" lang="en-US" altLang="ko-KR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엽서M"/>
              <a:ea typeface="HY엽서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1778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F20F1-13A6-42F0-B7DF-DC1EA5FC4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67285D2D-0BDC-A9AD-ABCE-9AB47B51B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5D9D64-A90C-8524-EA6F-26D02FB6A2DB}"/>
              </a:ext>
            </a:extLst>
          </p:cNvPr>
          <p:cNvSpPr txBox="1"/>
          <p:nvPr/>
        </p:nvSpPr>
        <p:spPr>
          <a:xfrm>
            <a:off x="677865" y="300672"/>
            <a:ext cx="10776857" cy="1569656"/>
          </a:xfrm>
          <a:prstGeom prst="rect">
            <a:avLst/>
          </a:prstGeom>
          <a:noFill/>
        </p:spPr>
        <p:txBody>
          <a:bodyPr wrap="square" lIns="91400" tIns="45718" rIns="91400" bIns="45718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800" dirty="0">
                <a:solidFill>
                  <a:prstClr val="black"/>
                </a:solidFill>
                <a:latin typeface="HY엽서M"/>
                <a:ea typeface="HY엽서M"/>
              </a:rPr>
              <a:t>너는 꽃이야 햇살이야</a:t>
            </a:r>
            <a:endParaRPr lang="en-US" altLang="ko-KR" sz="4800" dirty="0">
              <a:solidFill>
                <a:prstClr val="black"/>
              </a:solidFill>
              <a:latin typeface="HY엽서M"/>
              <a:ea typeface="HY엽서M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매일매일 예쁜 너야</a:t>
            </a:r>
          </a:p>
        </p:txBody>
      </p:sp>
    </p:spTree>
    <p:extLst>
      <p:ext uri="{BB962C8B-B14F-4D97-AF65-F5344CB8AC3E}">
        <p14:creationId xmlns:p14="http://schemas.microsoft.com/office/powerpoint/2010/main" val="18925158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67ECF-A874-7236-B9E5-A01703891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ADE7EA5A-F2E2-9B5A-FCB1-F8786B906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0E8FDE-8A4B-F34B-E7FB-10FEEC2C1087}"/>
              </a:ext>
            </a:extLst>
          </p:cNvPr>
          <p:cNvSpPr txBox="1"/>
          <p:nvPr/>
        </p:nvSpPr>
        <p:spPr>
          <a:xfrm>
            <a:off x="719429" y="498100"/>
            <a:ext cx="10776857" cy="1446546"/>
          </a:xfrm>
          <a:prstGeom prst="rect">
            <a:avLst/>
          </a:prstGeom>
          <a:noFill/>
        </p:spPr>
        <p:txBody>
          <a:bodyPr wrap="square" lIns="91400" tIns="45718" rIns="91400" bIns="45718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400" dirty="0">
                <a:solidFill>
                  <a:prstClr val="black"/>
                </a:solidFill>
                <a:latin typeface="HY엽서M"/>
                <a:ea typeface="HY엽서M"/>
              </a:rPr>
              <a:t>가만히 바라만 보아도 </a:t>
            </a:r>
            <a:r>
              <a:rPr kumimoji="0" lang="ko-KR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너무 예뻐 웃음이나</a:t>
            </a:r>
            <a:endParaRPr kumimoji="0" lang="en-US" altLang="ko-KR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엽서M"/>
              <a:ea typeface="HY엽서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400" dirty="0">
                <a:solidFill>
                  <a:prstClr val="black"/>
                </a:solidFill>
                <a:latin typeface="HY엽서M"/>
                <a:ea typeface="HY엽서M"/>
              </a:rPr>
              <a:t>세상에서 가장 소중한 </a:t>
            </a:r>
            <a:r>
              <a:rPr kumimoji="0" lang="ko-KR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너의 하얀 미소</a:t>
            </a:r>
          </a:p>
        </p:txBody>
      </p:sp>
    </p:spTree>
    <p:extLst>
      <p:ext uri="{BB962C8B-B14F-4D97-AF65-F5344CB8AC3E}">
        <p14:creationId xmlns:p14="http://schemas.microsoft.com/office/powerpoint/2010/main" val="3435659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E42EC3E8-87FB-BC34-DD4B-08614724E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383" y="1"/>
            <a:ext cx="911964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>
            <a:extLst>
              <a:ext uri="{FF2B5EF4-FFF2-40B4-BE49-F238E27FC236}">
                <a16:creationId xmlns:a16="http://schemas.microsoft.com/office/drawing/2014/main" id="{7E8930FD-F192-934D-0A31-757EE4DA6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0072A8DE-67FD-04C4-65F4-7C627DFFE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>
            <a:extLst>
              <a:ext uri="{FF2B5EF4-FFF2-40B4-BE49-F238E27FC236}">
                <a16:creationId xmlns:a16="http://schemas.microsoft.com/office/drawing/2014/main" id="{2498BACB-8C1A-F591-201A-6D9B7A5D6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4DEDD255-4544-E5D5-0322-E6E31CA9B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>
            <a:extLst>
              <a:ext uri="{FF2B5EF4-FFF2-40B4-BE49-F238E27FC236}">
                <a16:creationId xmlns:a16="http://schemas.microsoft.com/office/drawing/2014/main" id="{9308E35B-5253-5BFD-A21E-2DF9F4CA3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BC6173B4-CE9D-2C9A-5D41-FE41FA57A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>
            <a:extLst>
              <a:ext uri="{FF2B5EF4-FFF2-40B4-BE49-F238E27FC236}">
                <a16:creationId xmlns:a16="http://schemas.microsoft.com/office/drawing/2014/main" id="{EA6181A7-9365-E482-538F-C2B9BE5D2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71DD9-2962-BCC4-8FB0-64A5BEC38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FE6650A1-99B2-93D5-9F27-74544097F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441DD3-4B73-AA70-3EB2-BB1AC17415D8}"/>
              </a:ext>
            </a:extLst>
          </p:cNvPr>
          <p:cNvSpPr txBox="1"/>
          <p:nvPr/>
        </p:nvSpPr>
        <p:spPr>
          <a:xfrm>
            <a:off x="677865" y="300672"/>
            <a:ext cx="10776857" cy="1569656"/>
          </a:xfrm>
          <a:prstGeom prst="rect">
            <a:avLst/>
          </a:prstGeom>
          <a:noFill/>
        </p:spPr>
        <p:txBody>
          <a:bodyPr wrap="square" lIns="91400" tIns="45718" rIns="91400" bIns="45718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하나님께서 너무 </a:t>
            </a:r>
            <a:r>
              <a:rPr kumimoji="0" lang="ko-KR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기쁘시대</a:t>
            </a:r>
            <a:r>
              <a:rPr kumimoji="0" lang="ko-KR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 </a:t>
            </a:r>
            <a:endParaRPr kumimoji="0" lang="en-US" altLang="ko-KR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엽서M"/>
              <a:ea typeface="HY엽서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800" dirty="0">
                <a:solidFill>
                  <a:prstClr val="black"/>
                </a:solidFill>
                <a:latin typeface="HY엽서M"/>
                <a:ea typeface="HY엽서M"/>
              </a:rPr>
              <a:t>하나님께서 너무 </a:t>
            </a:r>
            <a:r>
              <a:rPr lang="ko-KR" altLang="en-US" sz="4800" dirty="0" err="1">
                <a:solidFill>
                  <a:prstClr val="black"/>
                </a:solidFill>
                <a:latin typeface="HY엽서M"/>
                <a:ea typeface="HY엽서M"/>
              </a:rPr>
              <a:t>좋으시대</a:t>
            </a:r>
            <a:endParaRPr lang="en-US" altLang="ko-KR" sz="4800" dirty="0">
              <a:solidFill>
                <a:prstClr val="black"/>
              </a:solidFill>
              <a:latin typeface="HY엽서M"/>
              <a:ea typeface="HY엽서M"/>
            </a:endParaRPr>
          </a:p>
        </p:txBody>
      </p:sp>
    </p:spTree>
    <p:extLst>
      <p:ext uri="{BB962C8B-B14F-4D97-AF65-F5344CB8AC3E}">
        <p14:creationId xmlns:p14="http://schemas.microsoft.com/office/powerpoint/2010/main" val="15606756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BC85B-9918-DB51-8285-9CF5569FA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D438FA51-FE81-C35E-2277-E79393C9B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CC7B4E-F338-0C3B-BA62-6F234D951FDA}"/>
              </a:ext>
            </a:extLst>
          </p:cNvPr>
          <p:cNvSpPr txBox="1"/>
          <p:nvPr/>
        </p:nvSpPr>
        <p:spPr>
          <a:xfrm>
            <a:off x="677865" y="352627"/>
            <a:ext cx="10776857" cy="1569656"/>
          </a:xfrm>
          <a:prstGeom prst="rect">
            <a:avLst/>
          </a:prstGeom>
          <a:noFill/>
        </p:spPr>
        <p:txBody>
          <a:bodyPr wrap="square" lIns="91400" tIns="45718" rIns="91400" bIns="45718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나의 손을 잡고 너의 손을 잡고</a:t>
            </a:r>
            <a:endParaRPr kumimoji="0" lang="en-US" altLang="ko-KR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엽서M"/>
              <a:ea typeface="HY엽서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800" dirty="0">
                <a:solidFill>
                  <a:prstClr val="black"/>
                </a:solidFill>
                <a:latin typeface="HY엽서M"/>
                <a:ea typeface="HY엽서M"/>
              </a:rPr>
              <a:t>함께 걷고 </a:t>
            </a:r>
            <a:r>
              <a:rPr lang="ko-KR" altLang="en-US" sz="4800" dirty="0" err="1">
                <a:solidFill>
                  <a:prstClr val="black"/>
                </a:solidFill>
                <a:latin typeface="HY엽서M"/>
                <a:ea typeface="HY엽서M"/>
              </a:rPr>
              <a:t>싶으시대</a:t>
            </a:r>
            <a:endParaRPr kumimoji="0" lang="ko-KR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엽서M"/>
              <a:ea typeface="HY엽서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0059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F4743-776E-FC3F-9126-C40D2A684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7ADED867-DAD7-8DB7-E92C-61F7A79B6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121827-CA5B-3CA8-814F-9D207846E3F4}"/>
              </a:ext>
            </a:extLst>
          </p:cNvPr>
          <p:cNvSpPr txBox="1"/>
          <p:nvPr/>
        </p:nvSpPr>
        <p:spPr>
          <a:xfrm>
            <a:off x="677865" y="300672"/>
            <a:ext cx="10776857" cy="1569656"/>
          </a:xfrm>
          <a:prstGeom prst="rect">
            <a:avLst/>
          </a:prstGeom>
          <a:noFill/>
        </p:spPr>
        <p:txBody>
          <a:bodyPr wrap="square" lIns="91400" tIns="45718" rIns="91400" bIns="45718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800" dirty="0">
                <a:solidFill>
                  <a:prstClr val="black"/>
                </a:solidFill>
                <a:latin typeface="HY엽서M"/>
                <a:ea typeface="HY엽서M"/>
              </a:rPr>
              <a:t>너는 꽃이야 햇살이야</a:t>
            </a:r>
            <a:endParaRPr lang="en-US" altLang="ko-KR" sz="4800" dirty="0">
              <a:solidFill>
                <a:prstClr val="black"/>
              </a:solidFill>
              <a:latin typeface="HY엽서M"/>
              <a:ea typeface="HY엽서M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그저 반짝반짝 빛나는 별이야</a:t>
            </a:r>
            <a:endParaRPr kumimoji="0" lang="en-US" altLang="ko-KR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엽서M"/>
              <a:ea typeface="HY엽서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4083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891AF-8C8D-4A5C-5B2E-A52860F0E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DADB2D2E-1A0F-1F4A-5060-B95D51136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C8DB4C-FA0C-6A24-735F-E03B350B33FE}"/>
              </a:ext>
            </a:extLst>
          </p:cNvPr>
          <p:cNvSpPr txBox="1"/>
          <p:nvPr/>
        </p:nvSpPr>
        <p:spPr>
          <a:xfrm>
            <a:off x="677865" y="300672"/>
            <a:ext cx="10776857" cy="1569656"/>
          </a:xfrm>
          <a:prstGeom prst="rect">
            <a:avLst/>
          </a:prstGeom>
          <a:noFill/>
        </p:spPr>
        <p:txBody>
          <a:bodyPr wrap="square" lIns="91400" tIns="45718" rIns="91400" bIns="45718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800" dirty="0">
                <a:solidFill>
                  <a:prstClr val="black"/>
                </a:solidFill>
                <a:latin typeface="HY엽서M"/>
                <a:ea typeface="HY엽서M"/>
              </a:rPr>
              <a:t>너는 꽃이야 햇살이야</a:t>
            </a:r>
            <a:endParaRPr lang="en-US" altLang="ko-KR" sz="4800" dirty="0">
              <a:solidFill>
                <a:prstClr val="black"/>
              </a:solidFill>
              <a:latin typeface="HY엽서M"/>
              <a:ea typeface="HY엽서M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매일매일 예쁜 너야</a:t>
            </a:r>
          </a:p>
        </p:txBody>
      </p:sp>
    </p:spTree>
    <p:extLst>
      <p:ext uri="{BB962C8B-B14F-4D97-AF65-F5344CB8AC3E}">
        <p14:creationId xmlns:p14="http://schemas.microsoft.com/office/powerpoint/2010/main" val="29209364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11471-AA6D-1ECD-B28D-0249CFF63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D1302D75-9BE5-F49E-44DA-9E44EBF3B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81C695-22E9-CBF1-F1ED-79921A8211CA}"/>
              </a:ext>
            </a:extLst>
          </p:cNvPr>
          <p:cNvSpPr txBox="1"/>
          <p:nvPr/>
        </p:nvSpPr>
        <p:spPr>
          <a:xfrm>
            <a:off x="677865" y="300672"/>
            <a:ext cx="10776857" cy="1569656"/>
          </a:xfrm>
          <a:prstGeom prst="rect">
            <a:avLst/>
          </a:prstGeom>
          <a:noFill/>
        </p:spPr>
        <p:txBody>
          <a:bodyPr wrap="square" lIns="91400" tIns="45718" rIns="91400" bIns="45718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너는 </a:t>
            </a:r>
            <a:r>
              <a:rPr kumimoji="0" lang="ko-KR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자유해</a:t>
            </a:r>
            <a:r>
              <a:rPr kumimoji="0" lang="ko-KR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 널 기대해</a:t>
            </a:r>
            <a:endParaRPr kumimoji="0" lang="en-US" altLang="ko-KR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엽서M"/>
              <a:ea typeface="HY엽서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800" dirty="0">
                <a:solidFill>
                  <a:prstClr val="black"/>
                </a:solidFill>
                <a:latin typeface="HY엽서M"/>
                <a:ea typeface="HY엽서M"/>
              </a:rPr>
              <a:t>너무나 귀하고 너무나 사랑해</a:t>
            </a:r>
            <a:endParaRPr lang="en-US" altLang="ko-KR" sz="4800" dirty="0">
              <a:solidFill>
                <a:prstClr val="black"/>
              </a:solidFill>
              <a:latin typeface="HY엽서M"/>
              <a:ea typeface="HY엽서M"/>
            </a:endParaRPr>
          </a:p>
        </p:txBody>
      </p:sp>
    </p:spTree>
    <p:extLst>
      <p:ext uri="{BB962C8B-B14F-4D97-AF65-F5344CB8AC3E}">
        <p14:creationId xmlns:p14="http://schemas.microsoft.com/office/powerpoint/2010/main" val="165304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2036F-E1EE-FCCE-C6B3-896D515EF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4A3958C1-5ED9-593F-BBDF-2AD5EA704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60BD5C-723F-B618-A222-DF5820582953}"/>
              </a:ext>
            </a:extLst>
          </p:cNvPr>
          <p:cNvSpPr txBox="1"/>
          <p:nvPr/>
        </p:nvSpPr>
        <p:spPr>
          <a:xfrm>
            <a:off x="677865" y="300672"/>
            <a:ext cx="10776857" cy="1569656"/>
          </a:xfrm>
          <a:prstGeom prst="rect">
            <a:avLst/>
          </a:prstGeom>
          <a:noFill/>
        </p:spPr>
        <p:txBody>
          <a:bodyPr wrap="square" lIns="91400" tIns="45718" rIns="91400" bIns="45718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너를 축복해 늘 기도해</a:t>
            </a:r>
            <a:endParaRPr kumimoji="0" lang="en-US" altLang="ko-KR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엽서M"/>
              <a:ea typeface="HY엽서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800" dirty="0">
                <a:solidFill>
                  <a:prstClr val="black"/>
                </a:solidFill>
                <a:latin typeface="HY엽서M"/>
                <a:ea typeface="HY엽서M"/>
              </a:rPr>
              <a:t>오늘도 내일도 사랑해</a:t>
            </a:r>
            <a:endParaRPr kumimoji="0" lang="ko-KR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엽서M"/>
              <a:ea typeface="HY엽서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4048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56" tIns="45710" rIns="9135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24677" y="5081237"/>
            <a:ext cx="7848872" cy="1308030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algn="ctr">
              <a:defRPr/>
            </a:pPr>
            <a:r>
              <a:rPr lang="ko-KR" altLang="en-US" sz="7900" b="1" dirty="0" err="1">
                <a:solidFill>
                  <a:prstClr val="white"/>
                </a:solidFill>
                <a:latin typeface="HY중고딕"/>
                <a:ea typeface="HY중고딕"/>
              </a:rPr>
              <a:t>최석훈</a:t>
            </a: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 어린이</a:t>
            </a: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853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1028">
            <a:extLst>
              <a:ext uri="{FF2B5EF4-FFF2-40B4-BE49-F238E27FC236}">
                <a16:creationId xmlns:a16="http://schemas.microsoft.com/office/drawing/2014/main" id="{CF1E8C55-2165-D6E5-60FF-25FF3CCD9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1029">
            <a:extLst>
              <a:ext uri="{FF2B5EF4-FFF2-40B4-BE49-F238E27FC236}">
                <a16:creationId xmlns:a16="http://schemas.microsoft.com/office/drawing/2014/main" id="{1C2C2FAE-1473-586C-5E58-AEE72CDB6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735"/>
            <a:ext cx="6912768" cy="178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94" tIns="45678" rIns="9129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545"/>
            <a:ext cx="3575720" cy="5632299"/>
          </a:xfrm>
          <a:prstGeom prst="rect">
            <a:avLst/>
          </a:prstGeom>
          <a:noFill/>
        </p:spPr>
        <p:txBody>
          <a:bodyPr wrap="square" lIns="91370" tIns="45714" rIns="9137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B3E3E09C-258B-1BDB-AE7D-5DD9A8E12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F0BE2A-DF72-7BEE-726F-83AE23B1E364}"/>
              </a:ext>
            </a:extLst>
          </p:cNvPr>
          <p:cNvSpPr txBox="1"/>
          <p:nvPr/>
        </p:nvSpPr>
        <p:spPr>
          <a:xfrm>
            <a:off x="258035" y="286042"/>
            <a:ext cx="3412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/>
              <a:t>내 안에 부어 주소서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F94C5B-44C5-82C7-5236-D13AE9578CE2}"/>
              </a:ext>
            </a:extLst>
          </p:cNvPr>
          <p:cNvSpPr txBox="1"/>
          <p:nvPr/>
        </p:nvSpPr>
        <p:spPr>
          <a:xfrm>
            <a:off x="1655825" y="1246401"/>
            <a:ext cx="77947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5400" b="1" dirty="0"/>
              <a:t>내 안에 부어 주소서</a:t>
            </a:r>
            <a:endParaRPr lang="en-US" altLang="ko-KR" sz="5400" b="1" dirty="0"/>
          </a:p>
          <a:p>
            <a:pPr algn="ctr"/>
            <a:r>
              <a:rPr lang="ko-KR" altLang="en-US" sz="5400" b="1" dirty="0"/>
              <a:t>성령의 충만한 기름을 </a:t>
            </a:r>
            <a:endParaRPr lang="en-US" altLang="ko-KR" sz="5400" b="1" dirty="0"/>
          </a:p>
          <a:p>
            <a:pPr algn="ctr"/>
            <a:r>
              <a:rPr lang="ko-KR" altLang="en-US" sz="5400" b="1" dirty="0"/>
              <a:t>내 안에 충만케 하소서</a:t>
            </a:r>
            <a:endParaRPr lang="en-US" altLang="ko-KR" sz="5400" b="1" dirty="0"/>
          </a:p>
          <a:p>
            <a:pPr algn="ctr"/>
            <a:r>
              <a:rPr lang="ko-KR" altLang="en-US" sz="5400" b="1" dirty="0"/>
              <a:t>성령의 기름으로</a:t>
            </a:r>
            <a:r>
              <a:rPr lang="en-US" altLang="ko-KR" sz="5400" b="1" dirty="0"/>
              <a:t>(X2)</a:t>
            </a:r>
            <a:endParaRPr lang="ko-KR" alt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232461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0D39C-28B7-C8C3-BF58-58CA213AA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A15135EE-05B5-F39A-D302-E3606457F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C67081-A843-B337-E685-EEDA8132D9AF}"/>
              </a:ext>
            </a:extLst>
          </p:cNvPr>
          <p:cNvSpPr txBox="1"/>
          <p:nvPr/>
        </p:nvSpPr>
        <p:spPr>
          <a:xfrm>
            <a:off x="289931" y="249966"/>
            <a:ext cx="3412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안에 부어 주소서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CF2521-AC8D-E492-EC1F-5DB8D5E7DC0C}"/>
              </a:ext>
            </a:extLst>
          </p:cNvPr>
          <p:cNvSpPr txBox="1"/>
          <p:nvPr/>
        </p:nvSpPr>
        <p:spPr>
          <a:xfrm>
            <a:off x="1889743" y="1305340"/>
            <a:ext cx="779470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내게 기름 가득할 때</a:t>
            </a:r>
            <a:endParaRPr lang="en-US" altLang="ko-KR" sz="54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주의 복음 전할 수 있네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내게 기름 가득할 때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주의 사랑 베푸네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834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DD03D-CBCD-8FB0-9C15-0A93A27D9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41D71D3-D142-6095-A36E-14FBF2374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55590B-78C7-DF92-6D64-6767C5F593BC}"/>
              </a:ext>
            </a:extLst>
          </p:cNvPr>
          <p:cNvSpPr txBox="1"/>
          <p:nvPr/>
        </p:nvSpPr>
        <p:spPr>
          <a:xfrm>
            <a:off x="247402" y="204066"/>
            <a:ext cx="3412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안에 부어 주소서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11D016-179E-49B2-1D86-77FB8B97F9B6}"/>
              </a:ext>
            </a:extLst>
          </p:cNvPr>
          <p:cNvSpPr txBox="1"/>
          <p:nvPr/>
        </p:nvSpPr>
        <p:spPr>
          <a:xfrm>
            <a:off x="1953538" y="1108177"/>
            <a:ext cx="77947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그날에 우리 주님께서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밤 중에 찾아오실 때에</a:t>
            </a:r>
            <a:endParaRPr lang="en-US" altLang="ko-KR" sz="54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기름 준비된 자만이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잔치 자리 들어가네</a:t>
            </a:r>
            <a:r>
              <a:rPr lang="en-US" altLang="ko-KR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(X2)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221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298603" y="346482"/>
            <a:ext cx="129862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</a:t>
            </a:r>
            <a:r>
              <a:rPr kumimoji="0" lang="en-US" altLang="ko-KR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!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624692" y="1536174"/>
            <a:ext cx="99441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다함께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Joy!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춤추며 예수님께 나아가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맘 속의 두려움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사라질거야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772087"/>
      </p:ext>
    </p:extLst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10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6.xml><?xml version="1.0" encoding="utf-8"?>
<a:theme xmlns:a="http://schemas.openxmlformats.org/drawingml/2006/main" name="제목 슬라이드">
  <a:themeElements>
    <a:clrScheme name="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제목 슬라이드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함초롬돋움" charset="-127"/>
            <a:ea typeface="함초롬돋움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함초롬돋움" charset="-127"/>
            <a:ea typeface="함초롬돋움" charset="-127"/>
          </a:defRPr>
        </a:defPPr>
      </a:lstStyle>
    </a:lnDef>
  </a:objectDefaults>
  <a:extraClrSchemeLst>
    <a:extraClrScheme>
      <a:clrScheme name="제목 슬라이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제목 및 내용 4개">
  <a:themeElements>
    <a:clrScheme name="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제목 및 내용 4개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함초롬돋움" charset="-127"/>
            <a:ea typeface="함초롬돋움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함초롬돋움" charset="-127"/>
            <a:ea typeface="함초롬돋움" charset="-127"/>
          </a:defRPr>
        </a:defPPr>
      </a:lstStyle>
    </a:lnDef>
  </a:objectDefaults>
  <a:extraClrSchemeLst>
    <a:extraClrScheme>
      <a:clrScheme name="제목 및 내용 4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4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27720</TotalTime>
  <Words>487</Words>
  <Application>Microsoft Office PowerPoint</Application>
  <PresentationFormat>와이드스크린</PresentationFormat>
  <Paragraphs>168</Paragraphs>
  <Slides>51</Slides>
  <Notes>23</Notes>
  <HiddenSlides>0</HiddenSlides>
  <MMClips>0</MMClips>
  <ScaleCrop>false</ScaleCrop>
  <HeadingPairs>
    <vt:vector size="6" baseType="variant">
      <vt:variant>
        <vt:lpstr>사용한 글꼴</vt:lpstr>
      </vt:variant>
      <vt:variant>
        <vt:i4>13</vt:i4>
      </vt:variant>
      <vt:variant>
        <vt:lpstr>테마</vt:lpstr>
      </vt:variant>
      <vt:variant>
        <vt:i4>10</vt:i4>
      </vt:variant>
      <vt:variant>
        <vt:lpstr>슬라이드 제목</vt:lpstr>
      </vt:variant>
      <vt:variant>
        <vt:i4>51</vt:i4>
      </vt:variant>
    </vt:vector>
  </HeadingPairs>
  <TitlesOfParts>
    <vt:vector size="74" baseType="lpstr">
      <vt:lpstr>08서울한강체 M</vt:lpstr>
      <vt:lpstr>HY견고딕</vt:lpstr>
      <vt:lpstr>HY그래픽M</vt:lpstr>
      <vt:lpstr>HY엽서L</vt:lpstr>
      <vt:lpstr>HY엽서M</vt:lpstr>
      <vt:lpstr>HY중고딕</vt:lpstr>
      <vt:lpstr>HY헤드라인M</vt:lpstr>
      <vt:lpstr>맑은 고딕</vt:lpstr>
      <vt:lpstr>타이포_소곤소곤 M</vt:lpstr>
      <vt:lpstr>함초롬돋움</vt:lpstr>
      <vt:lpstr>Arial</vt:lpstr>
      <vt:lpstr>Candara</vt:lpstr>
      <vt:lpstr>Symbol</vt:lpstr>
      <vt:lpstr>Office 테마</vt:lpstr>
      <vt:lpstr>7_Office 테마</vt:lpstr>
      <vt:lpstr>8_Office 테마</vt:lpstr>
      <vt:lpstr>2_파형</vt:lpstr>
      <vt:lpstr>11_Office 테마</vt:lpstr>
      <vt:lpstr>제목 슬라이드</vt:lpstr>
      <vt:lpstr>제목 및 내용 4개</vt:lpstr>
      <vt:lpstr>4_Office 테마</vt:lpstr>
      <vt:lpstr>1_Office 테마</vt:lpstr>
      <vt:lpstr>2_Office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Jeonghyun Kim</cp:lastModifiedBy>
  <cp:revision>426</cp:revision>
  <dcterms:created xsi:type="dcterms:W3CDTF">2022-06-11T10:00:30Z</dcterms:created>
  <dcterms:modified xsi:type="dcterms:W3CDTF">2025-10-25T14:43:38Z</dcterms:modified>
  <cp:version/>
</cp:coreProperties>
</file>