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555" r:id="rId5"/>
    <p:sldMasterId id="2147484627" r:id="rId6"/>
    <p:sldMasterId id="2147484639" r:id="rId7"/>
    <p:sldMasterId id="2147484651" r:id="rId8"/>
  </p:sldMasterIdLst>
  <p:notesMasterIdLst>
    <p:notesMasterId r:id="rId58"/>
  </p:notesMasterIdLst>
  <p:sldIdLst>
    <p:sldId id="1998" r:id="rId9"/>
    <p:sldId id="3080" r:id="rId10"/>
    <p:sldId id="3331" r:id="rId11"/>
    <p:sldId id="3332" r:id="rId12"/>
    <p:sldId id="3333" r:id="rId13"/>
    <p:sldId id="3334" r:id="rId14"/>
    <p:sldId id="3335" r:id="rId15"/>
    <p:sldId id="3336" r:id="rId16"/>
    <p:sldId id="3337" r:id="rId17"/>
    <p:sldId id="3338" r:id="rId18"/>
    <p:sldId id="3339" r:id="rId19"/>
    <p:sldId id="3340" r:id="rId20"/>
    <p:sldId id="3341" r:id="rId21"/>
    <p:sldId id="3342" r:id="rId22"/>
    <p:sldId id="3343" r:id="rId23"/>
    <p:sldId id="3344" r:id="rId24"/>
    <p:sldId id="3345" r:id="rId25"/>
    <p:sldId id="3346" r:id="rId26"/>
    <p:sldId id="3347" r:id="rId27"/>
    <p:sldId id="3348" r:id="rId28"/>
    <p:sldId id="3349" r:id="rId29"/>
    <p:sldId id="3350" r:id="rId30"/>
    <p:sldId id="2614" r:id="rId31"/>
    <p:sldId id="2547" r:id="rId32"/>
    <p:sldId id="2548" r:id="rId33"/>
    <p:sldId id="2549" r:id="rId34"/>
    <p:sldId id="2550" r:id="rId35"/>
    <p:sldId id="3324" r:id="rId36"/>
    <p:sldId id="3325" r:id="rId37"/>
    <p:sldId id="3326" r:id="rId38"/>
    <p:sldId id="3327" r:id="rId39"/>
    <p:sldId id="3328" r:id="rId40"/>
    <p:sldId id="3329" r:id="rId41"/>
    <p:sldId id="3330" r:id="rId42"/>
    <p:sldId id="2915" r:id="rId43"/>
    <p:sldId id="3067" r:id="rId44"/>
    <p:sldId id="3068" r:id="rId45"/>
    <p:sldId id="3069" r:id="rId46"/>
    <p:sldId id="2919" r:id="rId47"/>
    <p:sldId id="2922" r:id="rId48"/>
    <p:sldId id="2641" r:id="rId49"/>
    <p:sldId id="3351" r:id="rId50"/>
    <p:sldId id="3352" r:id="rId51"/>
    <p:sldId id="3354" r:id="rId52"/>
    <p:sldId id="3353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4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7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7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4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2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21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5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6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9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18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1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1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0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26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96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03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71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62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7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91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72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23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15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397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27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295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04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9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93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41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34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15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7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ctr" defTabSz="121893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9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4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7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7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</p:spTree>
    <p:extLst>
      <p:ext uri="{BB962C8B-B14F-4D97-AF65-F5344CB8AC3E}">
        <p14:creationId xmlns:p14="http://schemas.microsoft.com/office/powerpoint/2010/main" val="378061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305646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279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11115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9891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773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9673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22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열여덟번째주일입니다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5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5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="" xmlns:a16="http://schemas.microsoft.com/office/drawing/2014/main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="" xmlns:a16="http://schemas.microsoft.com/office/drawing/2014/main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9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="" xmlns:a16="http://schemas.microsoft.com/office/drawing/2014/main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="" xmlns:a16="http://schemas.microsoft.com/office/drawing/2014/main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="" xmlns:a16="http://schemas.microsoft.com/office/drawing/2014/main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4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박시우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76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>
                <a:solidFill>
                  <a:srgbClr val="000000"/>
                </a:solidFill>
              </a:rPr>
              <a:t>성경봉독</a:t>
            </a:r>
            <a:r>
              <a:rPr lang="en-US" altLang="ko-KR" sz="4800" b="1" dirty="0">
                <a:solidFill>
                  <a:srgbClr val="000000"/>
                </a:solidFill>
              </a:rPr>
              <a:t>-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4800" b="1" dirty="0" smtClean="0">
                <a:solidFill>
                  <a:srgbClr val="000000"/>
                </a:solidFill>
              </a:rPr>
              <a:t>11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장</a:t>
            </a:r>
            <a:endParaRPr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7" y="1537982"/>
            <a:ext cx="11113784" cy="4247313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400" b="1" dirty="0" smtClean="0"/>
              <a:t>13 </a:t>
            </a:r>
            <a:r>
              <a:rPr lang="ko-KR" altLang="en-US" sz="5400" b="1" dirty="0" smtClean="0"/>
              <a:t>오직 내가 이 나라를 다 빼앗지 아니하고 내 종 다윗과 내가 택한 예루살렘을 위하여 한 지파를 네 </a:t>
            </a:r>
            <a:endParaRPr lang="en-US" altLang="ko-KR" sz="5400" b="1" dirty="0" smtClean="0"/>
          </a:p>
          <a:p>
            <a:pPr lvl="0">
              <a:defRPr/>
            </a:pPr>
            <a:r>
              <a:rPr lang="ko-KR" altLang="en-US" sz="5400" b="1" dirty="0" smtClean="0"/>
              <a:t>아들에게 주리라 </a:t>
            </a:r>
            <a:endParaRPr lang="en-US" altLang="ko-KR" sz="5400" b="1" dirty="0" smtClean="0"/>
          </a:p>
          <a:p>
            <a:pPr lvl="0">
              <a:defRPr/>
            </a:pPr>
            <a:r>
              <a:rPr lang="ko-KR" altLang="en-US" sz="5400" b="1" dirty="0" err="1" smtClean="0"/>
              <a:t>하셨더라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9" y="1685934"/>
            <a:ext cx="7848873" cy="32162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이스라엘</a:t>
            </a:r>
            <a:r>
              <a:rPr lang="en-US" altLang="ko-KR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! 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둘로 나뉘다</a:t>
            </a:r>
            <a:r>
              <a:rPr lang="en-US" altLang="ko-KR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!</a:t>
            </a: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한은호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3" y="116886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전도하며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일상생활속에서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기도를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하는 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R="0" lvl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lvl="0" indent="-442913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토요문화기행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9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28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남한산성 진행합니다</a:t>
            </a:r>
            <a:endParaRPr lang="en-US" altLang="ko-KR" sz="24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중앙연회 성경경시 및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예능대회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19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4.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성경골든벨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전국대회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5.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가을학기 경주역사기행 신청바랍니다 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다음주는 성만찬예배이며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다다음주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박수경 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선생님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이예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준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윤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7926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2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-7888"/>
            <a:ext cx="12192000" cy="951161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연회</a:t>
            </a:r>
            <a:r>
              <a:rPr kumimoji="0"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성경경시 및 예능대회</a:t>
            </a:r>
            <a:endParaRPr kumimoji="0" lang="en-US" altLang="ko-KR" sz="47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00106"/>
              </p:ext>
            </p:extLst>
          </p:nvPr>
        </p:nvGraphicFramePr>
        <p:xfrm>
          <a:off x="664143" y="928471"/>
          <a:ext cx="10722543" cy="55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598"/>
                <a:gridCol w="7141945"/>
              </a:tblGrid>
              <a:tr h="269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분야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 대상자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040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성경경시</a:t>
                      </a:r>
                      <a:endParaRPr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(12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1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대상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서주원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3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현하영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4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최은서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5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허지유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김서연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최민서</a:t>
                      </a:r>
                      <a:r>
                        <a:rPr kumimoji="0" lang="en-US" altLang="ko-KR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대상</a:t>
                      </a:r>
                      <a:r>
                        <a:rPr kumimoji="0" lang="en-US" altLang="ko-KR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송은권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송예권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우수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9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4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대상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노래부르기</a:t>
                      </a:r>
                      <a:endParaRPr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팀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독창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: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이예준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2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송예권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(4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서주원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중창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김사랑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endParaRPr lang="en-US" altLang="ko-KR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이동재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48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악기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피아노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위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9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03" y="1801430"/>
            <a:ext cx="10151065" cy="465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411" y="6122292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4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30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656</Words>
  <Application>Microsoft Office PowerPoint</Application>
  <PresentationFormat>사용자 지정</PresentationFormat>
  <Paragraphs>179</Paragraphs>
  <Slides>49</Slides>
  <Notes>37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49</vt:i4>
      </vt:variant>
    </vt:vector>
  </HeadingPairs>
  <TitlesOfParts>
    <vt:vector size="57" baseType="lpstr">
      <vt:lpstr>Office 테마</vt:lpstr>
      <vt:lpstr>7_Office 테마</vt:lpstr>
      <vt:lpstr>2_파형</vt:lpstr>
      <vt:lpstr>8_Office 테마</vt:lpstr>
      <vt:lpstr>2_Office 테마</vt:lpstr>
      <vt:lpstr>9_Office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271</cp:revision>
  <dcterms:created xsi:type="dcterms:W3CDTF">2022-06-11T10:00:30Z</dcterms:created>
  <dcterms:modified xsi:type="dcterms:W3CDTF">2024-09-21T20:54:02Z</dcterms:modified>
  <cp:version/>
</cp:coreProperties>
</file>