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4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262" r:id="rId16"/>
    <p:sldId id="3263" r:id="rId17"/>
    <p:sldId id="3264" r:id="rId18"/>
    <p:sldId id="3265" r:id="rId19"/>
    <p:sldId id="3266" r:id="rId20"/>
    <p:sldId id="3274" r:id="rId21"/>
    <p:sldId id="3552" r:id="rId22"/>
    <p:sldId id="3553" r:id="rId23"/>
    <p:sldId id="2614" r:id="rId24"/>
    <p:sldId id="2547" r:id="rId25"/>
    <p:sldId id="2548" r:id="rId26"/>
    <p:sldId id="2549" r:id="rId27"/>
    <p:sldId id="2550" r:id="rId28"/>
    <p:sldId id="3558" r:id="rId29"/>
    <p:sldId id="3559" r:id="rId30"/>
    <p:sldId id="2915" r:id="rId31"/>
    <p:sldId id="3067" r:id="rId32"/>
    <p:sldId id="3068" r:id="rId33"/>
    <p:sldId id="3560" r:id="rId34"/>
    <p:sldId id="3561" r:id="rId35"/>
    <p:sldId id="3069" r:id="rId36"/>
    <p:sldId id="2919" r:id="rId37"/>
    <p:sldId id="2922" r:id="rId38"/>
    <p:sldId id="2641" r:id="rId39"/>
    <p:sldId id="1932" r:id="rId40"/>
    <p:sldId id="1933" r:id="rId41"/>
    <p:sldId id="1934" r:id="rId42"/>
    <p:sldId id="2363" r:id="rId4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97" d="100"/>
          <a:sy n="97" d="100"/>
        </p:scale>
        <p:origin x="88" y="28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3BF6F2-C45D-BC63-5AEA-A013CD097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19CC51D4-1F75-D17E-655B-323878B61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41E17F11-2807-0EC8-132F-81EA01026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154E172-8104-84A5-1612-7EE0BB4E6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51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C77B53-DFA5-9EF7-ED63-A1A7F5F9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83A53BF9-ED23-7F63-4966-28C80185CA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BF65627F-F635-B702-75ED-F0DB63E1A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C703112-0A63-85A3-92DE-A533999D6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456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E2538-4B9B-4EFE-9777-D18151FFC7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7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2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1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934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7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9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7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7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 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내 마음 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3~5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창세기 </a:t>
            </a:r>
            <a:r>
              <a:rPr lang="en-US" altLang="ko-KR" sz="6600" b="1" dirty="0">
                <a:solidFill>
                  <a:srgbClr val="000000"/>
                </a:solidFill>
              </a:rPr>
              <a:t>4</a:t>
            </a:r>
            <a:r>
              <a:rPr lang="ko-KR" altLang="en-US" sz="66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62271"/>
            <a:ext cx="11201400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/>
              <a:t>3 </a:t>
            </a:r>
            <a:r>
              <a:rPr lang="ko-KR" altLang="en-US" sz="6600" b="1" dirty="0"/>
              <a:t>세월이 지난 후에 가인은 땅의 소산으로 제물을 삼아 여호와께 드렸고 </a:t>
            </a:r>
            <a:r>
              <a:rPr lang="en-US" altLang="ko-KR" sz="6600" b="1" dirty="0"/>
              <a:t> </a:t>
            </a:r>
          </a:p>
          <a:p>
            <a:pPr lvl="0">
              <a:defRPr/>
            </a:pPr>
            <a:r>
              <a:rPr lang="en-US" altLang="ko-KR" sz="6600" b="1" dirty="0"/>
              <a:t>4 </a:t>
            </a:r>
            <a:r>
              <a:rPr lang="ko-KR" altLang="en-US" sz="6600" b="1" dirty="0"/>
              <a:t>아벨은 자기도 양의 첫 </a:t>
            </a:r>
            <a:endParaRPr lang="en-US" altLang="ko-KR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8CE424-9886-DE30-C5CC-700C94A3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ACDCB71-EBE0-BC04-24C2-84B1BDD3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D6BCB8F-94B3-0148-BAD8-C3B6C07556E1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BF943BE7-E3A3-0530-43D7-9F49A9986046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E7FDD6-73E0-61A3-6D0B-EA3ED172E304}"/>
              </a:ext>
            </a:extLst>
          </p:cNvPr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창세기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xmlns="" id="{362DB87E-1F39-1334-EDD6-F96324FB72E6}"/>
              </a:ext>
            </a:extLst>
          </p:cNvPr>
          <p:cNvSpPr txBox="1"/>
          <p:nvPr/>
        </p:nvSpPr>
        <p:spPr>
          <a:xfrm>
            <a:off x="683079" y="1962271"/>
            <a:ext cx="11201400" cy="415498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새끼와 그 기름으로 드렸더니 여호와께서 아벨과 그의 제물은 받으셨으나 </a:t>
            </a:r>
            <a:endParaRPr kumimoji="0" lang="en-US" altLang="ko-KR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가인과 그의 제물은 </a:t>
            </a: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받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4E8241-4BE6-BD87-12A7-9821DAD94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B8FB264-2316-8654-1FE6-DBFEA622C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FABB51F-E0DD-8634-310F-8E9418638765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173D2909-0B1E-5A96-2D52-254F79A3FAC0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6EF98C-1D62-3393-4E6D-013F2DB52042}"/>
              </a:ext>
            </a:extLst>
          </p:cNvPr>
          <p:cNvSpPr txBox="1"/>
          <p:nvPr/>
        </p:nvSpPr>
        <p:spPr>
          <a:xfrm>
            <a:off x="683079" y="5992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창세기 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xmlns="" id="{A4535DD8-C94F-7A1A-8792-A4FB6B93752C}"/>
              </a:ext>
            </a:extLst>
          </p:cNvPr>
          <p:cNvSpPr txBox="1"/>
          <p:nvPr/>
        </p:nvSpPr>
        <p:spPr>
          <a:xfrm>
            <a:off x="683079" y="1962271"/>
            <a:ext cx="11201400" cy="212365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지아니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하신지라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가인이 몹시 분하여 안색이 변하니</a:t>
            </a:r>
          </a:p>
        </p:txBody>
      </p:sp>
    </p:spTree>
    <p:extLst>
      <p:ext uri="{BB962C8B-B14F-4D97-AF65-F5344CB8AC3E}">
        <p14:creationId xmlns:p14="http://schemas.microsoft.com/office/powerpoint/2010/main" val="37355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6000" b="1" dirty="0">
                <a:latin typeface="HY그래픽M"/>
                <a:ea typeface="HY그래픽M"/>
              </a:rPr>
              <a:t>“</a:t>
            </a:r>
            <a:r>
              <a:rPr lang="ko-KR" altLang="en-US" sz="6000" b="1" dirty="0">
                <a:latin typeface="HY그래픽M"/>
                <a:ea typeface="HY그래픽M"/>
              </a:rPr>
              <a:t>삶의  </a:t>
            </a:r>
            <a:r>
              <a:rPr lang="ko-KR" altLang="en-US" sz="6600" b="1" dirty="0">
                <a:solidFill>
                  <a:srgbClr val="0070C0"/>
                </a:solidFill>
                <a:latin typeface="HY그래픽M"/>
                <a:ea typeface="HY그래픽M"/>
              </a:rPr>
              <a:t>예배</a:t>
            </a:r>
            <a:r>
              <a:rPr lang="en-US" altLang="ko-KR" sz="60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서윤하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호호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 즐겁게 인사해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우리는 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인사합시다</a:t>
            </a:r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주의 자비가 내려와 내려와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주의 자비가 봄비같이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쥐의 자비가 내려와 나를 덮네</a:t>
            </a:r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자비하심과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주의 은혜로</a:t>
            </a:r>
            <a:endParaRPr lang="en-US" altLang="ko-KR" sz="5400" b="1" dirty="0"/>
          </a:p>
          <a:p>
            <a:pPr algn="ctr"/>
            <a:r>
              <a:rPr lang="en-US" altLang="ko-KR" sz="5400" b="1" dirty="0"/>
              <a:t>HEY HO~ </a:t>
            </a:r>
            <a:r>
              <a:rPr lang="ko-KR" altLang="en-US" sz="5400" b="1" dirty="0"/>
              <a:t>나는 영원히 춤추리</a:t>
            </a:r>
            <a:endParaRPr lang="en-US" altLang="ko-KR" sz="5400" b="1" dirty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16813</TotalTime>
  <Words>436</Words>
  <Application>Microsoft Office PowerPoint</Application>
  <PresentationFormat>사용자 지정</PresentationFormat>
  <Paragraphs>154</Paragraphs>
  <Slides>34</Slides>
  <Notes>29</Notes>
  <HiddenSlides>2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34</vt:i4>
      </vt:variant>
    </vt:vector>
  </HeadingPairs>
  <TitlesOfParts>
    <vt:vector size="43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10_Office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346</cp:revision>
  <dcterms:created xsi:type="dcterms:W3CDTF">2022-06-11T10:00:30Z</dcterms:created>
  <dcterms:modified xsi:type="dcterms:W3CDTF">2025-04-05T09:59:19Z</dcterms:modified>
  <cp:version/>
</cp:coreProperties>
</file>