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270" r:id="rId6"/>
    <p:sldMasterId id="2147484647" r:id="rId7"/>
    <p:sldMasterId id="2147485220" r:id="rId8"/>
    <p:sldMasterId id="2147485245" r:id="rId9"/>
    <p:sldMasterId id="2147485257" r:id="rId10"/>
    <p:sldMasterId id="2147485269" r:id="rId11"/>
    <p:sldMasterId id="2147485281" r:id="rId12"/>
    <p:sldMasterId id="2147485354" r:id="rId13"/>
    <p:sldMasterId id="2147485366" r:id="rId14"/>
    <p:sldMasterId id="2147485391" r:id="rId15"/>
    <p:sldMasterId id="2147485403" r:id="rId16"/>
    <p:sldMasterId id="2147485468" r:id="rId17"/>
    <p:sldMasterId id="2147485480" r:id="rId18"/>
    <p:sldMasterId id="2147485492" r:id="rId19"/>
    <p:sldMasterId id="2147485505" r:id="rId20"/>
    <p:sldMasterId id="2147485517" r:id="rId21"/>
  </p:sldMasterIdLst>
  <p:notesMasterIdLst>
    <p:notesMasterId r:id="rId55"/>
  </p:notesMasterIdLst>
  <p:sldIdLst>
    <p:sldId id="1998" r:id="rId22"/>
    <p:sldId id="2478" r:id="rId23"/>
    <p:sldId id="2480" r:id="rId24"/>
    <p:sldId id="2473" r:id="rId25"/>
    <p:sldId id="2474" r:id="rId26"/>
    <p:sldId id="2467" r:id="rId27"/>
    <p:sldId id="2468" r:id="rId28"/>
    <p:sldId id="2475" r:id="rId29"/>
    <p:sldId id="2476" r:id="rId30"/>
    <p:sldId id="2477" r:id="rId31"/>
    <p:sldId id="2346" r:id="rId32"/>
    <p:sldId id="2302" r:id="rId33"/>
    <p:sldId id="2303" r:id="rId34"/>
    <p:sldId id="2304" r:id="rId35"/>
    <p:sldId id="2305" r:id="rId36"/>
    <p:sldId id="2481" r:id="rId37"/>
    <p:sldId id="2482" r:id="rId38"/>
    <p:sldId id="2483" r:id="rId39"/>
    <p:sldId id="2484" r:id="rId40"/>
    <p:sldId id="2445" r:id="rId41"/>
    <p:sldId id="2309" r:id="rId42"/>
    <p:sldId id="2318" r:id="rId43"/>
    <p:sldId id="2312" r:id="rId44"/>
    <p:sldId id="2461" r:id="rId45"/>
    <p:sldId id="2462" r:id="rId46"/>
    <p:sldId id="2485" r:id="rId47"/>
    <p:sldId id="2315" r:id="rId48"/>
    <p:sldId id="1125" r:id="rId49"/>
    <p:sldId id="2006" r:id="rId50"/>
    <p:sldId id="1932" r:id="rId51"/>
    <p:sldId id="1933" r:id="rId52"/>
    <p:sldId id="1934" r:id="rId53"/>
    <p:sldId id="2363" r:id="rId54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CD160"/>
    <a:srgbClr val="111111"/>
    <a:srgbClr val="99E0FF"/>
    <a:srgbClr val="E2BB40"/>
    <a:srgbClr val="080808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36" autoAdjust="0"/>
    <p:restoredTop sz="79375" autoAdjust="0"/>
  </p:normalViewPr>
  <p:slideViewPr>
    <p:cSldViewPr>
      <p:cViewPr>
        <p:scale>
          <a:sx n="97" d="100"/>
          <a:sy n="97" d="100"/>
        </p:scale>
        <p:origin x="-1392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9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viewProps" Target="viewProps.xml"/><Relationship Id="rId82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0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28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36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10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04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1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5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97" y="40743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9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11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94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509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6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2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36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1" y="338700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37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07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75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50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62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7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46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23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32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18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6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28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81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3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18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29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80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91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36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3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0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19" indent="0">
              <a:buNone/>
              <a:defRPr sz="2800"/>
            </a:lvl2pPr>
            <a:lvl3pPr marL="913253" indent="0">
              <a:buNone/>
              <a:defRPr sz="2400"/>
            </a:lvl3pPr>
            <a:lvl4pPr marL="1369886" indent="0">
              <a:buNone/>
              <a:defRPr sz="2100"/>
            </a:lvl4pPr>
            <a:lvl5pPr marL="1826512" indent="0">
              <a:buNone/>
              <a:defRPr sz="2100"/>
            </a:lvl5pPr>
            <a:lvl6pPr marL="2283146" indent="0">
              <a:buNone/>
              <a:defRPr sz="2100"/>
            </a:lvl6pPr>
            <a:lvl7pPr marL="2739770" indent="0">
              <a:buNone/>
              <a:defRPr sz="2100"/>
            </a:lvl7pPr>
            <a:lvl8pPr marL="3196387" indent="0">
              <a:buNone/>
              <a:defRPr sz="2100"/>
            </a:lvl8pPr>
            <a:lvl9pPr marL="365301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2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09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593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894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512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221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748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768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832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29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8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4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8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8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737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0" indent="0">
              <a:buNone/>
              <a:defRPr sz="2400"/>
            </a:lvl3pPr>
            <a:lvl4pPr marL="1371480" indent="0">
              <a:buNone/>
              <a:defRPr sz="2000"/>
            </a:lvl4pPr>
            <a:lvl5pPr marL="1828640" indent="0">
              <a:buNone/>
              <a:defRPr sz="2000"/>
            </a:lvl5pPr>
            <a:lvl6pPr marL="2285800" indent="0">
              <a:buNone/>
              <a:defRPr sz="2000"/>
            </a:lvl6pPr>
            <a:lvl7pPr marL="2742960" indent="0">
              <a:buNone/>
              <a:defRPr sz="2000"/>
            </a:lvl7pPr>
            <a:lvl8pPr marL="3200117" indent="0">
              <a:buNone/>
              <a:defRPr sz="2000"/>
            </a:lvl8pPr>
            <a:lvl9pPr marL="3657279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0" indent="0">
              <a:buNone/>
              <a:defRPr sz="1000"/>
            </a:lvl3pPr>
            <a:lvl4pPr marL="1371480" indent="0">
              <a:buNone/>
              <a:defRPr sz="900"/>
            </a:lvl4pPr>
            <a:lvl5pPr marL="1828640" indent="0">
              <a:buNone/>
              <a:defRPr sz="900"/>
            </a:lvl5pPr>
            <a:lvl6pPr marL="2285800" indent="0">
              <a:buNone/>
              <a:defRPr sz="900"/>
            </a:lvl6pPr>
            <a:lvl7pPr marL="2742960" indent="0">
              <a:buNone/>
              <a:defRPr sz="900"/>
            </a:lvl7pPr>
            <a:lvl8pPr marL="3200117" indent="0">
              <a:buNone/>
              <a:defRPr sz="900"/>
            </a:lvl8pPr>
            <a:lvl9pPr marL="3657279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0007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50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744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96" y="2214567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292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21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23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6145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28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03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06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0856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8300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3295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083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025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9223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00212-46AC-49F6-B794-9AB7B142ED2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92734"/>
      </p:ext>
    </p:extLst>
  </p:cSld>
  <p:clrMapOvr>
    <a:masterClrMapping/>
  </p:clrMapOvr>
  <p:transition>
    <p:zo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AD2A0-8407-4C3F-9D8C-B8FF674AA43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73901"/>
      </p:ext>
    </p:extLst>
  </p:cSld>
  <p:clrMapOvr>
    <a:masterClrMapping/>
  </p:clrMapOvr>
  <p:transition>
    <p:zo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C4C3C-D979-4830-A5C0-3FEB3E2D09E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18827"/>
      </p:ext>
    </p:extLst>
  </p:cSld>
  <p:clrMapOvr>
    <a:masterClrMapping/>
  </p:clrMapOvr>
  <p:transition>
    <p:zo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D333-B1F9-405B-BA13-7A52C13185B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88233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55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55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9559A-28EA-4E6D-9191-941507FCD0C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9353"/>
      </p:ext>
    </p:extLst>
  </p:cSld>
  <p:clrMapOvr>
    <a:masterClrMapping/>
  </p:clrMapOvr>
  <p:transition>
    <p:zo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D66F1-9876-4484-8AA5-C2B172ACE21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63223"/>
      </p:ext>
    </p:extLst>
  </p:cSld>
  <p:clrMapOvr>
    <a:masterClrMapping/>
  </p:clrMapOvr>
  <p:transition>
    <p:zo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E5464-1AF2-4090-B847-BC45DB2553E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16002"/>
      </p:ext>
    </p:extLst>
  </p:cSld>
  <p:clrMapOvr>
    <a:masterClrMapping/>
  </p:clrMapOvr>
  <p:transition>
    <p:zo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962AE-4B98-424B-903B-9729CFD1381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17331"/>
      </p:ext>
    </p:extLst>
  </p:cSld>
  <p:clrMapOvr>
    <a:masterClrMapping/>
  </p:clrMapOvr>
  <p:transition>
    <p:zo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D00C6-A957-4E44-B7E2-BF4EA8011B3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66767"/>
      </p:ext>
    </p:extLst>
  </p:cSld>
  <p:clrMapOvr>
    <a:masterClrMapping/>
  </p:clrMapOvr>
  <p:transition>
    <p:zo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90B23-06C9-45C3-9012-579E0F0E7F5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83744"/>
      </p:ext>
    </p:extLst>
  </p:cSld>
  <p:clrMapOvr>
    <a:masterClrMapping/>
  </p:clrMapOvr>
  <p:transition>
    <p:zo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4CD1C-ADB6-47F1-B5E1-83290F3C4E1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882"/>
      </p:ext>
    </p:extLst>
  </p:cSld>
  <p:clrMapOvr>
    <a:masterClrMapping/>
  </p:clrMapOvr>
  <p:transition>
    <p:zoom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4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463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269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18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7413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243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8189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512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1646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750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47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0551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91" y="2214577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0932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67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67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015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02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7197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1007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9401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1970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914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7802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6801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196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9931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7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8983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5641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8059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7252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9059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0566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346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4500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0" indent="0">
              <a:buNone/>
              <a:defRPr sz="2400"/>
            </a:lvl3pPr>
            <a:lvl4pPr marL="1371480" indent="0">
              <a:buNone/>
              <a:defRPr sz="2000"/>
            </a:lvl4pPr>
            <a:lvl5pPr marL="1828640" indent="0">
              <a:buNone/>
              <a:defRPr sz="2000"/>
            </a:lvl5pPr>
            <a:lvl6pPr marL="2285800" indent="0">
              <a:buNone/>
              <a:defRPr sz="2000"/>
            </a:lvl6pPr>
            <a:lvl7pPr marL="2742960" indent="0">
              <a:buNone/>
              <a:defRPr sz="2000"/>
            </a:lvl7pPr>
            <a:lvl8pPr marL="3200117" indent="0">
              <a:buNone/>
              <a:defRPr sz="2000"/>
            </a:lvl8pPr>
            <a:lvl9pPr marL="3657279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0" indent="0">
              <a:buNone/>
              <a:defRPr sz="1000"/>
            </a:lvl3pPr>
            <a:lvl4pPr marL="1371480" indent="0">
              <a:buNone/>
              <a:defRPr sz="900"/>
            </a:lvl4pPr>
            <a:lvl5pPr marL="1828640" indent="0">
              <a:buNone/>
              <a:defRPr sz="900"/>
            </a:lvl5pPr>
            <a:lvl6pPr marL="2285800" indent="0">
              <a:buNone/>
              <a:defRPr sz="900"/>
            </a:lvl6pPr>
            <a:lvl7pPr marL="2742960" indent="0">
              <a:buNone/>
              <a:defRPr sz="900"/>
            </a:lvl7pPr>
            <a:lvl8pPr marL="3200117" indent="0">
              <a:buNone/>
              <a:defRPr sz="900"/>
            </a:lvl8pPr>
            <a:lvl9pPr marL="3657279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5765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36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7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44" y="278556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299" indent="0">
              <a:buNone/>
              <a:defRPr sz="2800"/>
            </a:lvl2pPr>
            <a:lvl3pPr marL="912627" indent="0">
              <a:buNone/>
              <a:defRPr sz="2400"/>
            </a:lvl3pPr>
            <a:lvl4pPr marL="1368946" indent="0">
              <a:buNone/>
              <a:defRPr sz="2100"/>
            </a:lvl4pPr>
            <a:lvl5pPr marL="1825258" indent="0">
              <a:buNone/>
              <a:defRPr sz="2100"/>
            </a:lvl5pPr>
            <a:lvl6pPr marL="2281578" indent="0">
              <a:buNone/>
              <a:defRPr sz="2100"/>
            </a:lvl6pPr>
            <a:lvl7pPr marL="2737890" indent="0">
              <a:buNone/>
              <a:defRPr sz="2100"/>
            </a:lvl7pPr>
            <a:lvl8pPr marL="3194189" indent="0">
              <a:buNone/>
              <a:defRPr sz="2100"/>
            </a:lvl8pPr>
            <a:lvl9pPr marL="3650499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87" y="2214567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1013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8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5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6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65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2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6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6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1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4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1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3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3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8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1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5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5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7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5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11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113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0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67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853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75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19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3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21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3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2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57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4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832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4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5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7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4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4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6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13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6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50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66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5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55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40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31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94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2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43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1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02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77" y="6250402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378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2" y="6250378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8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4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10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8" tIns="45674" rIns="9132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4"/>
            <a:ext cx="5048920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74"/>
            <a:ext cx="504892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0"/>
            <a:ext cx="154910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1" y="2675467"/>
            <a:ext cx="9877777" cy="3450696"/>
          </a:xfrm>
          <a:prstGeom prst="rect">
            <a:avLst/>
          </a:prstGeom>
        </p:spPr>
        <p:txBody>
          <a:bodyPr vert="horz" lIns="91328" tIns="45674" rIns="9132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txStyles>
    <p:titleStyle>
      <a:lvl1pPr algn="ctr" defTabSz="91325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8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46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89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7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21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5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9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129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70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9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3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8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12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4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87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15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12836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4" r:id="rId1"/>
    <p:sldLayoutId id="2147485405" r:id="rId2"/>
    <p:sldLayoutId id="2147485406" r:id="rId3"/>
    <p:sldLayoutId id="2147485407" r:id="rId4"/>
    <p:sldLayoutId id="2147485408" r:id="rId5"/>
    <p:sldLayoutId id="2147485409" r:id="rId6"/>
    <p:sldLayoutId id="2147485410" r:id="rId7"/>
    <p:sldLayoutId id="2147485411" r:id="rId8"/>
    <p:sldLayoutId id="2147485412" r:id="rId9"/>
    <p:sldLayoutId id="2147485413" r:id="rId10"/>
    <p:sldLayoutId id="2147485414" r:id="rId11"/>
    <p:sldLayoutId id="2147485415" r:id="rId12"/>
  </p:sldLayoutIdLst>
  <p:hf sldNum="0" hdr="0" ftr="0" dt="0"/>
  <p:txStyles>
    <p:titleStyle>
      <a:lvl1pPr algn="ctr" defTabSz="91432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70" indent="-342870" algn="l" defTabSz="91432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6" algn="l" defTabSz="91432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0" indent="-228580" algn="l" defTabSz="91432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0" indent="-228580" algn="l" defTabSz="91432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0" indent="-228580" algn="l" defTabSz="91432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0" indent="-228580" algn="l" defTabSz="9143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9" indent="-228580" algn="l" defTabSz="9143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9" indent="-228580" algn="l" defTabSz="9143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8" indent="-228580" algn="l" defTabSz="9143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9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72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9" r:id="rId1"/>
    <p:sldLayoutId id="2147485470" r:id="rId2"/>
    <p:sldLayoutId id="2147485471" r:id="rId3"/>
    <p:sldLayoutId id="2147485472" r:id="rId4"/>
    <p:sldLayoutId id="2147485473" r:id="rId5"/>
    <p:sldLayoutId id="2147485474" r:id="rId6"/>
    <p:sldLayoutId id="2147485475" r:id="rId7"/>
    <p:sldLayoutId id="2147485476" r:id="rId8"/>
    <p:sldLayoutId id="2147485477" r:id="rId9"/>
    <p:sldLayoutId id="2147485478" r:id="rId10"/>
    <p:sldLayoutId id="214748547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F78153-3521-42F2-A8D7-CF720E2ED672}" type="slidenum">
              <a:rPr lang="en-US" altLang="ko-KR" smtClean="0">
                <a:solidFill>
                  <a:srgbClr val="000000"/>
                </a:solidFill>
                <a:latin typeface="굴림" charset="-127"/>
                <a:ea typeface="굴림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555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1" r:id="rId1"/>
    <p:sldLayoutId id="2147485482" r:id="rId2"/>
    <p:sldLayoutId id="2147485483" r:id="rId3"/>
    <p:sldLayoutId id="2147485484" r:id="rId4"/>
    <p:sldLayoutId id="2147485485" r:id="rId5"/>
    <p:sldLayoutId id="2147485486" r:id="rId6"/>
    <p:sldLayoutId id="2147485487" r:id="rId7"/>
    <p:sldLayoutId id="2147485488" r:id="rId8"/>
    <p:sldLayoutId id="2147485489" r:id="rId9"/>
    <p:sldLayoutId id="2147485490" r:id="rId10"/>
    <p:sldLayoutId id="2147485491" r:id="rId11"/>
  </p:sldLayoutIdLst>
  <p:transition>
    <p:zoom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02" tIns="45702" rIns="91402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02" tIns="45702" rIns="91402" bIns="4570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79"/>
            <a:ext cx="38608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31151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3" r:id="rId1"/>
    <p:sldLayoutId id="2147485494" r:id="rId2"/>
    <p:sldLayoutId id="2147485495" r:id="rId3"/>
    <p:sldLayoutId id="2147485496" r:id="rId4"/>
    <p:sldLayoutId id="2147485497" r:id="rId5"/>
    <p:sldLayoutId id="2147485498" r:id="rId6"/>
    <p:sldLayoutId id="2147485499" r:id="rId7"/>
    <p:sldLayoutId id="2147485500" r:id="rId8"/>
    <p:sldLayoutId id="2147485501" r:id="rId9"/>
    <p:sldLayoutId id="2147485502" r:id="rId10"/>
    <p:sldLayoutId id="2147485503" r:id="rId11"/>
    <p:sldLayoutId id="2147485504" r:id="rId12"/>
  </p:sldLayoutIdLst>
  <p:hf sldNum="0" hdr="0" ftr="0" dt="0"/>
  <p:txStyles>
    <p:titleStyle>
      <a:lvl1pPr algn="ctr" defTabSz="91402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761" indent="-342761" algn="l" defTabSz="914024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6" indent="-285632" algn="l" defTabSz="914024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0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44" indent="-228505" algn="l" defTabSz="914024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60" indent="-228505" algn="l" defTabSz="914024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73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8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9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8B7B75-B173-4A24-8218-04BA74B8357E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5AA916C-9096-47E9-9D43-3FC3EDE6E022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01806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6" r:id="rId1"/>
    <p:sldLayoutId id="2147485507" r:id="rId2"/>
    <p:sldLayoutId id="2147485508" r:id="rId3"/>
    <p:sldLayoutId id="2147485509" r:id="rId4"/>
    <p:sldLayoutId id="2147485510" r:id="rId5"/>
    <p:sldLayoutId id="2147485511" r:id="rId6"/>
    <p:sldLayoutId id="2147485512" r:id="rId7"/>
    <p:sldLayoutId id="2147485513" r:id="rId8"/>
    <p:sldLayoutId id="2147485514" r:id="rId9"/>
    <p:sldLayoutId id="2147485515" r:id="rId10"/>
    <p:sldLayoutId id="214748551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97351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8" r:id="rId1"/>
    <p:sldLayoutId id="2147485519" r:id="rId2"/>
    <p:sldLayoutId id="2147485520" r:id="rId3"/>
    <p:sldLayoutId id="2147485521" r:id="rId4"/>
    <p:sldLayoutId id="2147485522" r:id="rId5"/>
    <p:sldLayoutId id="2147485523" r:id="rId6"/>
    <p:sldLayoutId id="2147485524" r:id="rId7"/>
    <p:sldLayoutId id="2147485525" r:id="rId8"/>
    <p:sldLayoutId id="2147485526" r:id="rId9"/>
    <p:sldLayoutId id="2147485527" r:id="rId10"/>
    <p:sldLayoutId id="2147485528" r:id="rId11"/>
    <p:sldLayoutId id="2147485529" r:id="rId12"/>
  </p:sldLayoutIdLst>
  <p:hf sldNum="0" hdr="0" ftr="0" dt="0"/>
  <p:txStyles>
    <p:titleStyle>
      <a:lvl1pPr algn="ctr" defTabSz="91432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70" indent="-342870" algn="l" defTabSz="91432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6" algn="l" defTabSz="91432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0" indent="-228580" algn="l" defTabSz="91432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0" indent="-228580" algn="l" defTabSz="91432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0" indent="-228580" algn="l" defTabSz="91432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0" indent="-228580" algn="l" defTabSz="9143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9" indent="-228580" algn="l" defTabSz="9143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9" indent="-228580" algn="l" defTabSz="9143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8" indent="-228580" algn="l" defTabSz="9143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9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268" tIns="45650" rIns="91268" bIns="4565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22"/>
            <a:ext cx="5048920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22"/>
            <a:ext cx="504892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22"/>
            <a:ext cx="154910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268" tIns="45650" rIns="91268" bIns="456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262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79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15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00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786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205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63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05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465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789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7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6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5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8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4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2022-03-05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5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3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8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4" y="6250378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4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0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6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66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4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575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9088"/>
            <a:ext cx="12192000" cy="7029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1664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지금  이 곳에</a:t>
            </a:r>
            <a:endParaRPr lang="ko-KR" altLang="en-US" sz="3200" b="1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696" y="141277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191" y="1274276"/>
            <a:ext cx="9433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참 기쁨과 참 평안이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우리에게 있사오니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영광의 왕이신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하나님께 감사해요</a:t>
            </a:r>
            <a:endParaRPr lang="ko-KR" altLang="en-US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2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1424" y="2636917"/>
            <a:ext cx="10513168" cy="2092804"/>
          </a:xfrm>
          <a:prstGeom prst="rect">
            <a:avLst/>
          </a:prstGeom>
          <a:noFill/>
        </p:spPr>
        <p:txBody>
          <a:bodyPr wrap="square" lIns="91346" tIns="45682" rIns="91346" bIns="45682">
            <a:spAutoFit/>
          </a:bodyPr>
          <a:lstStyle/>
          <a:p>
            <a:pPr algn="ctr"/>
            <a:r>
              <a:rPr lang="ko-KR" altLang="en-US" sz="65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사순 절 첫 번째 </a:t>
            </a:r>
            <a:endParaRPr lang="en-US" altLang="ko-KR" sz="65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lang="en-US" altLang="ko-KR" sz="65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247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010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43948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67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30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23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42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4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67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8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송효권 선생님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4" y="57318"/>
            <a:ext cx="12212276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207568" y="2231321"/>
            <a:ext cx="7848872" cy="2416027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1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사도행전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3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19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49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D22F85-2E4D-47CD-92FD-2C2D6627542B}"/>
              </a:ext>
            </a:extLst>
          </p:cNvPr>
          <p:cNvSpPr txBox="1"/>
          <p:nvPr/>
        </p:nvSpPr>
        <p:spPr>
          <a:xfrm>
            <a:off x="2495600" y="3279492"/>
            <a:ext cx="7848872" cy="70787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4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46033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689124"/>
            <a:ext cx="10873208" cy="52475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사도행전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3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5100" b="1" dirty="0" smtClean="0">
              <a:solidFill>
                <a:prstClr val="black"/>
              </a:solidFill>
            </a:endParaRPr>
          </a:p>
          <a:p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en-US" altLang="ko-KR" sz="5500" b="1" dirty="0" smtClean="0">
                <a:solidFill>
                  <a:prstClr val="black"/>
                </a:solidFill>
              </a:rPr>
              <a:t>19 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그러므로 너희가 회개하고 돌이켜 너희 죄 없이 함을 받으라 이같이 하면 새롭게 되는 날이 주 앞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ko-KR" altLang="en-US" sz="5500" b="1" dirty="0" err="1" smtClean="0">
                <a:solidFill>
                  <a:prstClr val="black"/>
                </a:solidFill>
              </a:rPr>
              <a:t>으로부터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 이를 것이요</a:t>
            </a:r>
            <a:endParaRPr lang="en-US" altLang="ko-KR" sz="55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361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4220481"/>
            <a:ext cx="7848872" cy="14465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44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44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452375-5B80-4267-B433-7EA443A06C90}"/>
              </a:ext>
            </a:extLst>
          </p:cNvPr>
          <p:cNvSpPr txBox="1"/>
          <p:nvPr/>
        </p:nvSpPr>
        <p:spPr>
          <a:xfrm>
            <a:off x="2351591" y="2346428"/>
            <a:ext cx="7488833" cy="1015642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회개</a:t>
            </a:r>
            <a:r>
              <a:rPr lang="ko-KR" altLang="en-US" sz="6000" b="1" dirty="0" smtClean="0">
                <a:solidFill>
                  <a:srgbClr val="3333FF"/>
                </a:solidFill>
                <a:latin typeface="HY그래픽M"/>
                <a:ea typeface="HY그래픽M"/>
              </a:rPr>
              <a:t>하고 돌이키자</a:t>
            </a:r>
            <a:r>
              <a:rPr lang="en-US" altLang="ko-KR" sz="6000" b="1" dirty="0" smtClean="0">
                <a:solidFill>
                  <a:srgbClr val="3333FF"/>
                </a:solidFill>
                <a:latin typeface="HY그래픽M"/>
                <a:ea typeface="HY그래픽M"/>
              </a:rPr>
              <a:t>!</a:t>
            </a:r>
            <a:endParaRPr lang="ko-KR" altLang="en-US" sz="6000" b="1" dirty="0">
              <a:solidFill>
                <a:srgbClr val="3333FF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9" y="0"/>
            <a:ext cx="12158227" cy="56612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5589240"/>
            <a:ext cx="893127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351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39327" y="14748"/>
            <a:ext cx="12158227" cy="56465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5658233"/>
            <a:ext cx="89312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73672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9" y="0"/>
            <a:ext cx="12158227" cy="57332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5733256"/>
            <a:ext cx="89312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500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이윤영 선생님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35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100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100" y="314171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100" y="4942124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542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30"/>
            <a:ext cx="12192000" cy="321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0"/>
            <a:ext cx="12192000" cy="220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12192000" cy="3789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81768"/>
            <a:ext cx="12192000" cy="3416283"/>
          </a:xfrm>
          <a:prstGeom prst="rect">
            <a:avLst/>
          </a:prstGeom>
          <a:noFill/>
        </p:spPr>
        <p:txBody>
          <a:bodyPr wrap="square" lIns="91402" tIns="45702" rIns="91402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오른쪽 친구 콩닥콩닥 </a:t>
            </a:r>
            <a:r>
              <a:rPr kumimoji="0" lang="ko-KR" altLang="en-US" sz="5400" b="1" dirty="0" err="1">
                <a:solidFill>
                  <a:prstClr val="black"/>
                </a:solidFill>
                <a:latin typeface="함초롬돋움"/>
              </a:rPr>
              <a:t>콩닥콩</a:t>
            </a:r>
            <a:endParaRPr kumimoji="0" lang="ko-KR" altLang="en-US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왼쪽 친구들도 콩닥콩닥 </a:t>
            </a:r>
            <a:r>
              <a:rPr kumimoji="0" lang="ko-KR" altLang="en-US" sz="5400" b="1" dirty="0" err="1">
                <a:solidFill>
                  <a:prstClr val="black"/>
                </a:solidFill>
                <a:latin typeface="함초롬돋움"/>
              </a:rPr>
              <a:t>콩닥콩</a:t>
            </a:r>
            <a:endParaRPr kumimoji="0" lang="ko-KR" altLang="en-US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예쁜 마음 가진 사람 모두 모여서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하나님을 찬양해 </a:t>
            </a:r>
            <a:r>
              <a:rPr kumimoji="0" lang="ko-KR" altLang="en-US" sz="5400" b="1" dirty="0" err="1">
                <a:solidFill>
                  <a:prstClr val="black"/>
                </a:solidFill>
                <a:latin typeface="함초롬돋움"/>
              </a:rPr>
              <a:t>랄라랄라라</a:t>
            </a:r>
            <a:endParaRPr kumimoji="0" lang="ko-KR" altLang="en-US" sz="5400" b="1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797541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20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그림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9115" r="3125" b="26367"/>
          <a:stretch>
            <a:fillRect/>
          </a:stretch>
        </p:blipFill>
        <p:spPr bwMode="auto">
          <a:xfrm>
            <a:off x="0" y="549279"/>
            <a:ext cx="12192000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그림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7683" r="2744" b="84018"/>
          <a:stretch>
            <a:fillRect/>
          </a:stretch>
        </p:blipFill>
        <p:spPr bwMode="auto">
          <a:xfrm>
            <a:off x="0" y="15"/>
            <a:ext cx="1219200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337423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그림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0634" r="3125" b="2539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04230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입을 열어 감사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멋있는 세상 주신 주께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맘을 열어 감사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구원의 선물 주신 주께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여호와 우리 하나님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크고도 높으신 이름을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만 왕의 왕 되시며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이 땅의 주인 되신 이름을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4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84720" y="0"/>
            <a:ext cx="1257672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016" y="843677"/>
            <a:ext cx="112332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손뼉 치며 기뻐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멋있는 </a:t>
            </a:r>
            <a:r>
              <a:rPr lang="ko-KR" altLang="en-US" sz="6600" b="1" dirty="0">
                <a:solidFill>
                  <a:prstClr val="black"/>
                </a:solidFill>
              </a:rPr>
              <a:t>세상 주신 주께</a:t>
            </a: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발 구르며 기뻐 찬양 </a:t>
            </a:r>
            <a:r>
              <a:rPr lang="ko-KR" altLang="en-US" sz="6600" b="1" dirty="0">
                <a:solidFill>
                  <a:prstClr val="black"/>
                </a:solidFill>
              </a:rPr>
              <a:t>드리자</a:t>
            </a:r>
          </a:p>
          <a:p>
            <a:pPr algn="ctr"/>
            <a:r>
              <a:rPr lang="ko-KR" altLang="en-US" sz="6600" b="1" dirty="0">
                <a:solidFill>
                  <a:prstClr val="black"/>
                </a:solidFill>
              </a:rPr>
              <a:t>구원의 선물 주신 주께 </a:t>
            </a:r>
          </a:p>
          <a:p>
            <a:pPr algn="ctr"/>
            <a:endParaRPr lang="ko-KR" altLang="en-US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1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9088"/>
            <a:ext cx="12192000" cy="7029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63352" y="11664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latin typeface="HY엽서M" pitchFamily="18" charset="-127"/>
                <a:ea typeface="HY엽서M" pitchFamily="18" charset="-127"/>
              </a:rPr>
              <a:t>지금  이 곳에</a:t>
            </a:r>
            <a:endParaRPr lang="ko-KR" altLang="en-US" sz="3200" b="1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191" y="1274276"/>
            <a:ext cx="9433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/>
              <a:t>지금 이 곳에 </a:t>
            </a:r>
            <a:endParaRPr lang="en-US" altLang="ko-KR" sz="6600" b="1" dirty="0" smtClean="0"/>
          </a:p>
          <a:p>
            <a:pPr algn="ctr"/>
            <a:r>
              <a:rPr lang="ko-KR" altLang="en-US" sz="6600" b="1" dirty="0" smtClean="0"/>
              <a:t>하나님 오셔서</a:t>
            </a:r>
            <a:endParaRPr lang="en-US" altLang="ko-KR" sz="6600" b="1" dirty="0" smtClean="0"/>
          </a:p>
          <a:p>
            <a:pPr algn="ctr"/>
            <a:r>
              <a:rPr lang="ko-KR" altLang="en-US" sz="6600" b="1" dirty="0" smtClean="0"/>
              <a:t>우리가 드리는 </a:t>
            </a:r>
            <a:endParaRPr lang="en-US" altLang="ko-KR" sz="6600" b="1" dirty="0" smtClean="0"/>
          </a:p>
          <a:p>
            <a:pPr algn="ctr"/>
            <a:r>
              <a:rPr lang="ko-KR" altLang="en-US" sz="6600" b="1" dirty="0" smtClean="0"/>
              <a:t>예배를</a:t>
            </a:r>
            <a:r>
              <a:rPr lang="en-US" altLang="ko-KR" sz="6600" b="1" dirty="0"/>
              <a:t> </a:t>
            </a:r>
            <a:r>
              <a:rPr lang="ko-KR" altLang="en-US" sz="6600" b="1" dirty="0" smtClean="0"/>
              <a:t>받으소서</a:t>
            </a:r>
            <a:endParaRPr lang="ko-KR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719745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2989DE-A380-4095-B1E0-04E91A0C4257}">
  <ds:schemaRefs>
    <ds:schemaRef ds:uri="http://purl.org/dc/dcmitype/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0f6cbf1-5f90-4908-b26f-e717de89398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14756</TotalTime>
  <Words>357</Words>
  <Application>Microsoft Office PowerPoint</Application>
  <PresentationFormat>사용자 지정</PresentationFormat>
  <Paragraphs>126</Paragraphs>
  <Slides>33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18</vt:i4>
      </vt:variant>
      <vt:variant>
        <vt:lpstr>슬라이드 제목</vt:lpstr>
      </vt:variant>
      <vt:variant>
        <vt:i4>33</vt:i4>
      </vt:variant>
    </vt:vector>
  </HeadingPairs>
  <TitlesOfParts>
    <vt:vector size="51" baseType="lpstr">
      <vt:lpstr>파형</vt:lpstr>
      <vt:lpstr>1_파형</vt:lpstr>
      <vt:lpstr>Office 테마</vt:lpstr>
      <vt:lpstr>1_Office 테마</vt:lpstr>
      <vt:lpstr>7_Office 테마</vt:lpstr>
      <vt:lpstr>3_파형</vt:lpstr>
      <vt:lpstr>4_파형</vt:lpstr>
      <vt:lpstr>5_파형</vt:lpstr>
      <vt:lpstr>6_파형</vt:lpstr>
      <vt:lpstr>2_파형</vt:lpstr>
      <vt:lpstr>2_Office 테마</vt:lpstr>
      <vt:lpstr>7_파형</vt:lpstr>
      <vt:lpstr>1_한컴오피스</vt:lpstr>
      <vt:lpstr>3_Office 테마</vt:lpstr>
      <vt:lpstr>기본 디자인</vt:lpstr>
      <vt:lpstr>2_한컴오피스</vt:lpstr>
      <vt:lpstr>4_Office 테마</vt:lpstr>
      <vt:lpstr>3_한컴오피스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USER</cp:lastModifiedBy>
  <cp:revision>1253</cp:revision>
  <dcterms:created xsi:type="dcterms:W3CDTF">2002-08-20T12:26:03Z</dcterms:created>
  <dcterms:modified xsi:type="dcterms:W3CDTF">2022-03-05T10:38:28Z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