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38" r:id="rId6"/>
    <p:sldMasterId id="2147485050" r:id="rId7"/>
  </p:sldMasterIdLst>
  <p:notesMasterIdLst>
    <p:notesMasterId r:id="rId53"/>
  </p:notesMasterIdLst>
  <p:sldIdLst>
    <p:sldId id="1998" r:id="rId8"/>
    <p:sldId id="3602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3617" r:id="rId21"/>
    <p:sldId id="3618" r:id="rId22"/>
    <p:sldId id="3619" r:id="rId23"/>
    <p:sldId id="3620" r:id="rId24"/>
    <p:sldId id="3621" r:id="rId25"/>
    <p:sldId id="3622" r:id="rId26"/>
    <p:sldId id="3623" r:id="rId27"/>
    <p:sldId id="3624" r:id="rId28"/>
    <p:sldId id="3625" r:id="rId29"/>
    <p:sldId id="3626" r:id="rId30"/>
    <p:sldId id="3627" r:id="rId31"/>
    <p:sldId id="2614" r:id="rId32"/>
    <p:sldId id="2547" r:id="rId33"/>
    <p:sldId id="2548" r:id="rId34"/>
    <p:sldId id="2549" r:id="rId35"/>
    <p:sldId id="2550" r:id="rId36"/>
    <p:sldId id="3607" r:id="rId37"/>
    <p:sldId id="3628" r:id="rId38"/>
    <p:sldId id="3629" r:id="rId39"/>
    <p:sldId id="3630" r:id="rId40"/>
    <p:sldId id="2915" r:id="rId41"/>
    <p:sldId id="3067" r:id="rId42"/>
    <p:sldId id="3068" r:id="rId43"/>
    <p:sldId id="3596" r:id="rId44"/>
    <p:sldId id="3069" r:id="rId45"/>
    <p:sldId id="2919" r:id="rId46"/>
    <p:sldId id="2922" r:id="rId47"/>
    <p:sldId id="2641" r:id="rId48"/>
    <p:sldId id="1932" r:id="rId49"/>
    <p:sldId id="1933" r:id="rId50"/>
    <p:sldId id="1934" r:id="rId51"/>
    <p:sldId id="2363" r:id="rId52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22" autoAdjust="0"/>
  </p:normalViewPr>
  <p:slideViewPr>
    <p:cSldViewPr snapToGrid="0">
      <p:cViewPr varScale="1">
        <p:scale>
          <a:sx n="87" d="100"/>
          <a:sy n="87" d="100"/>
        </p:scale>
        <p:origin x="64" y="28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2025-06-14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5D6A-9A24-050D-2788-460B975E0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6E319F-13AA-9D2C-B87F-3776AE3726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95B74E-B9D7-6F48-AC60-17184964F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7F62B4-58AC-9A02-43F6-6CB7991D3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34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9.bin"/><Relationship Id="rId4" Type="http://schemas.openxmlformats.org/officeDocument/2006/relationships/image" Target="../media/image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0.bin"/><Relationship Id="rId4" Type="http://schemas.openxmlformats.org/officeDocument/2006/relationships/image" Target="../media/image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1.bin"/><Relationship Id="rId4" Type="http://schemas.openxmlformats.org/officeDocument/2006/relationships/image" Target="../media/image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22.bin"/><Relationship Id="rId4" Type="http://schemas.openxmlformats.org/officeDocument/2006/relationships/image" Target="../media/image1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9.bin"/><Relationship Id="rId5" Type="http://schemas.openxmlformats.org/officeDocument/2006/relationships/image" Target="../media/image25.bin"/><Relationship Id="rId4" Type="http://schemas.openxmlformats.org/officeDocument/2006/relationships/image" Target="../media/image2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1.bin"/><Relationship Id="rId5" Type="http://schemas.openxmlformats.org/officeDocument/2006/relationships/image" Target="../media/image25.bin"/><Relationship Id="rId4" Type="http://schemas.openxmlformats.org/officeDocument/2006/relationships/image" Target="../media/image3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2.bin"/><Relationship Id="rId5" Type="http://schemas.openxmlformats.org/officeDocument/2006/relationships/image" Target="../media/image27.bin"/><Relationship Id="rId4" Type="http://schemas.openxmlformats.org/officeDocument/2006/relationships/image" Target="../media/image2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3.bin"/><Relationship Id="rId5" Type="http://schemas.openxmlformats.org/officeDocument/2006/relationships/image" Target="../media/image25.bin"/><Relationship Id="rId4" Type="http://schemas.openxmlformats.org/officeDocument/2006/relationships/image" Target="../media/image2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4.bin"/><Relationship Id="rId5" Type="http://schemas.openxmlformats.org/officeDocument/2006/relationships/image" Target="../media/image25.bin"/><Relationship Id="rId4" Type="http://schemas.openxmlformats.org/officeDocument/2006/relationships/image" Target="../media/image3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38.bin"/><Relationship Id="rId4" Type="http://schemas.openxmlformats.org/officeDocument/2006/relationships/image" Target="../media/image3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3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bin"/><Relationship Id="rId5" Type="http://schemas.openxmlformats.org/officeDocument/2006/relationships/image" Target="../media/image38.bin"/><Relationship Id="rId4" Type="http://schemas.openxmlformats.org/officeDocument/2006/relationships/image" Target="../media/image4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41.bin"/><Relationship Id="rId4" Type="http://schemas.openxmlformats.org/officeDocument/2006/relationships/image" Target="../media/image4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38.bin"/><Relationship Id="rId4" Type="http://schemas.openxmlformats.org/officeDocument/2006/relationships/image" Target="../media/image4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4" Type="http://schemas.openxmlformats.org/officeDocument/2006/relationships/image" Target="../media/image6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2.bin"/><Relationship Id="rId4" Type="http://schemas.openxmlformats.org/officeDocument/2006/relationships/image" Target="../media/image1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4.bin"/><Relationship Id="rId4" Type="http://schemas.openxmlformats.org/officeDocument/2006/relationships/image" Target="../media/image1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6.bin"/><Relationship Id="rId4" Type="http://schemas.openxmlformats.org/officeDocument/2006/relationships/image" Target="../media/image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7.bin"/><Relationship Id="rId4" Type="http://schemas.openxmlformats.org/officeDocument/2006/relationships/image" Target="../media/image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8.bin"/><Relationship Id="rId4" Type="http://schemas.openxmlformats.org/officeDocument/2006/relationships/image" Target="../media/image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0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5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08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1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50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첫번째주일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CE351-3165-8ECF-1A89-36EA76D4E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9C6FCB4-2654-5A5D-DF24-222DB6E8CCFD}"/>
              </a:ext>
            </a:extLst>
          </p:cNvPr>
          <p:cNvSpPr/>
          <p:nvPr/>
        </p:nvSpPr>
        <p:spPr>
          <a:xfrm>
            <a:off x="321868" y="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72877-7B73-88E2-EA1A-D38BE8CC59D3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458A93-7A88-2857-30DE-AB15A5486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4FC01-4008-B820-C3CC-18BF96D39510}"/>
              </a:ext>
            </a:extLst>
          </p:cNvPr>
          <p:cNvSpPr txBox="1"/>
          <p:nvPr/>
        </p:nvSpPr>
        <p:spPr>
          <a:xfrm>
            <a:off x="4026776" y="1536174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/>
              <a:t>너는 축복의 씨앗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 하나님께서 </a:t>
            </a:r>
            <a:r>
              <a:rPr lang="ko-KR" altLang="en-US" sz="6000" b="1" dirty="0" err="1"/>
              <a:t>만드셨죠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너는 축복의 씨앗 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하나님께서 심으셨죠</a:t>
            </a:r>
          </a:p>
        </p:txBody>
      </p:sp>
    </p:spTree>
    <p:extLst>
      <p:ext uri="{BB962C8B-B14F-4D97-AF65-F5344CB8AC3E}">
        <p14:creationId xmlns:p14="http://schemas.microsoft.com/office/powerpoint/2010/main" val="2626858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D86FB-019E-C6A5-3AB9-5C29521F5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389E87E-BC8F-9273-E168-6692EA216A3F}"/>
              </a:ext>
            </a:extLst>
          </p:cNvPr>
          <p:cNvSpPr/>
          <p:nvPr/>
        </p:nvSpPr>
        <p:spPr>
          <a:xfrm>
            <a:off x="256031" y="8974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25BE3-3D0D-6E71-3098-1BE51E3D4D62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07B3DD1-D01B-B872-8F97-877B81C11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0A010-70A0-B934-D40B-78FF0DD4AB7F}"/>
              </a:ext>
            </a:extLst>
          </p:cNvPr>
          <p:cNvSpPr txBox="1"/>
          <p:nvPr/>
        </p:nvSpPr>
        <p:spPr>
          <a:xfrm>
            <a:off x="3899001" y="1580047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너로 인해 주님의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사랑이 싹 틔우고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아름다운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 나무 자라며</a:t>
            </a:r>
          </a:p>
        </p:txBody>
      </p:sp>
    </p:spTree>
    <p:extLst>
      <p:ext uri="{BB962C8B-B14F-4D97-AF65-F5344CB8AC3E}">
        <p14:creationId xmlns:p14="http://schemas.microsoft.com/office/powerpoint/2010/main" val="4210193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3A6D3-93E7-528C-F92C-75F83521F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F818B42-79D3-9B76-DB3A-509AB0F15B0A}"/>
              </a:ext>
            </a:extLst>
          </p:cNvPr>
          <p:cNvSpPr/>
          <p:nvPr/>
        </p:nvSpPr>
        <p:spPr>
          <a:xfrm>
            <a:off x="256031" y="8974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51926-DC8D-4511-8602-BE69013473CB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5ABEF3-E664-03B0-56F4-BEB5B98BB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680FF5-07EC-0A69-831F-0F6D85126547}"/>
              </a:ext>
            </a:extLst>
          </p:cNvPr>
          <p:cNvSpPr txBox="1"/>
          <p:nvPr/>
        </p:nvSpPr>
        <p:spPr>
          <a:xfrm>
            <a:off x="3760012" y="1580047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너로 인해 주님의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축복 열매 맺으며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아름다운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향기를 나누리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66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9F7C7-B8FE-6A04-4AC1-BF8BEAC95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2878AA7-22D5-7ECB-E5C6-7701FA9EE7F9}"/>
              </a:ext>
            </a:extLst>
          </p:cNvPr>
          <p:cNvSpPr/>
          <p:nvPr/>
        </p:nvSpPr>
        <p:spPr>
          <a:xfrm>
            <a:off x="321868" y="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43781-9D08-0009-0FD3-CC1701FE7D6F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E55A0E-5A35-3666-F738-72CA39CB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036F6-E0E2-06C9-624C-E2F0F53FA7F6}"/>
              </a:ext>
            </a:extLst>
          </p:cNvPr>
          <p:cNvSpPr txBox="1"/>
          <p:nvPr/>
        </p:nvSpPr>
        <p:spPr>
          <a:xfrm>
            <a:off x="4026776" y="1536174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하나님께서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만드셨죠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하나님께서 심으셨죠</a:t>
            </a:r>
          </a:p>
        </p:txBody>
      </p:sp>
    </p:spTree>
    <p:extLst>
      <p:ext uri="{BB962C8B-B14F-4D97-AF65-F5344CB8AC3E}">
        <p14:creationId xmlns:p14="http://schemas.microsoft.com/office/powerpoint/2010/main" val="2050588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이재호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247023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신명기 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4~5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7200" b="1" dirty="0">
                <a:solidFill>
                  <a:srgbClr val="000000"/>
                </a:solidFill>
              </a:rPr>
              <a:t>성경봉독</a:t>
            </a:r>
            <a:r>
              <a:rPr lang="en-US" altLang="ko-KR" sz="7200" b="1" dirty="0">
                <a:solidFill>
                  <a:srgbClr val="000000"/>
                </a:solidFill>
              </a:rPr>
              <a:t>-</a:t>
            </a:r>
            <a:r>
              <a:rPr lang="ko-KR" altLang="en-US" sz="7200" b="1" dirty="0">
                <a:solidFill>
                  <a:srgbClr val="000000"/>
                </a:solidFill>
              </a:rPr>
              <a:t> 신명기 </a:t>
            </a:r>
            <a:r>
              <a:rPr lang="en-US" altLang="ko-KR" sz="7200" b="1" dirty="0">
                <a:solidFill>
                  <a:srgbClr val="000000"/>
                </a:solidFill>
              </a:rPr>
              <a:t>6</a:t>
            </a:r>
            <a:r>
              <a:rPr lang="ko-KR" altLang="en-US" sz="72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995134"/>
            <a:ext cx="11101708" cy="3323983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7000" b="1" dirty="0"/>
              <a:t>4 </a:t>
            </a:r>
            <a:r>
              <a:rPr lang="ko-KR" altLang="en-US" sz="7000" b="1" dirty="0"/>
              <a:t>이스라엘아 들으라 우리 하나님 여호와는 오직 유일한 여호와이시니</a:t>
            </a:r>
            <a:endParaRPr lang="en-US" altLang="ko-KR" sz="70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12C59DA-401C-7C6B-9DCD-B074F94F5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8F2D663-E676-34F9-A0A0-6F6BB237F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B997F13-4D76-C0FE-27AA-EAA9EE39F5F7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E8B8DA8-E6B6-2304-6EA7-07FADF9EF843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DBA24-CA51-FD1E-EB41-9563D2B01A67}"/>
              </a:ext>
            </a:extLst>
          </p:cNvPr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신명기 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6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1B1AF069-2E4E-E808-8616-E283229C681C}"/>
              </a:ext>
            </a:extLst>
          </p:cNvPr>
          <p:cNvSpPr txBox="1"/>
          <p:nvPr/>
        </p:nvSpPr>
        <p:spPr>
          <a:xfrm>
            <a:off x="683079" y="1995134"/>
            <a:ext cx="11101708" cy="3323983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 </a:t>
            </a:r>
            <a:r>
              <a:rPr lang="ko-KR" altLang="en-US" sz="7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너는 마음을 다하고 뜻을 </a:t>
            </a:r>
            <a:endParaRPr lang="en-US" altLang="ko-KR" sz="7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다하고 힘을 다하여 네 하나님 여호와를 사랑하라</a:t>
            </a:r>
            <a:endParaRPr kumimoji="0" lang="en-US" altLang="ko-KR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5" y="1317927"/>
            <a:ext cx="9060921" cy="39549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이스라엘아 </a:t>
            </a:r>
            <a:r>
              <a:rPr lang="ko-KR" altLang="en-US" sz="5400" b="1" dirty="0">
                <a:latin typeface="HY그래픽M"/>
                <a:ea typeface="HY그래픽M"/>
              </a:rPr>
              <a:t>들으라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53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서주원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23675</TotalTime>
  <Words>315</Words>
  <Application>Microsoft Office PowerPoint</Application>
  <PresentationFormat>와이드스크린</PresentationFormat>
  <Paragraphs>123</Paragraphs>
  <Slides>45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45</vt:i4>
      </vt:variant>
    </vt:vector>
  </HeadingPairs>
  <TitlesOfParts>
    <vt:vector size="64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한태순</cp:lastModifiedBy>
  <cp:revision>385</cp:revision>
  <dcterms:created xsi:type="dcterms:W3CDTF">2022-06-11T10:00:30Z</dcterms:created>
  <dcterms:modified xsi:type="dcterms:W3CDTF">2025-06-14T03:35:53Z</dcterms:modified>
  <cp:version/>
</cp:coreProperties>
</file>