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555" r:id="rId5"/>
    <p:sldMasterId id="2147484591" r:id="rId6"/>
    <p:sldMasterId id="2147484603" r:id="rId7"/>
    <p:sldMasterId id="2147484615" r:id="rId8"/>
  </p:sldMasterIdLst>
  <p:notesMasterIdLst>
    <p:notesMasterId r:id="rId60"/>
  </p:notesMasterIdLst>
  <p:sldIdLst>
    <p:sldId id="1998" r:id="rId9"/>
    <p:sldId id="3080" r:id="rId10"/>
    <p:sldId id="3301" r:id="rId11"/>
    <p:sldId id="3303" r:id="rId12"/>
    <p:sldId id="3304" r:id="rId13"/>
    <p:sldId id="3305" r:id="rId14"/>
    <p:sldId id="3306" r:id="rId15"/>
    <p:sldId id="3307" r:id="rId16"/>
    <p:sldId id="3308" r:id="rId17"/>
    <p:sldId id="3309" r:id="rId18"/>
    <p:sldId id="3310" r:id="rId19"/>
    <p:sldId id="3311" r:id="rId20"/>
    <p:sldId id="3312" r:id="rId21"/>
    <p:sldId id="3313" r:id="rId22"/>
    <p:sldId id="3314" r:id="rId23"/>
    <p:sldId id="3315" r:id="rId24"/>
    <p:sldId id="3316" r:id="rId25"/>
    <p:sldId id="3317" r:id="rId26"/>
    <p:sldId id="3318" r:id="rId27"/>
    <p:sldId id="3319" r:id="rId28"/>
    <p:sldId id="3320" r:id="rId29"/>
    <p:sldId id="3321" r:id="rId30"/>
    <p:sldId id="3322" r:id="rId31"/>
    <p:sldId id="3323" r:id="rId32"/>
    <p:sldId id="2614" r:id="rId33"/>
    <p:sldId id="2547" r:id="rId34"/>
    <p:sldId id="2548" r:id="rId35"/>
    <p:sldId id="2549" r:id="rId36"/>
    <p:sldId id="2550" r:id="rId37"/>
    <p:sldId id="3324" r:id="rId38"/>
    <p:sldId id="3325" r:id="rId39"/>
    <p:sldId id="3326" r:id="rId40"/>
    <p:sldId id="3327" r:id="rId41"/>
    <p:sldId id="3328" r:id="rId42"/>
    <p:sldId id="3329" r:id="rId43"/>
    <p:sldId id="3330" r:id="rId44"/>
    <p:sldId id="2915" r:id="rId45"/>
    <p:sldId id="3067" r:id="rId46"/>
    <p:sldId id="3068" r:id="rId47"/>
    <p:sldId id="3069" r:id="rId48"/>
    <p:sldId id="2919" r:id="rId49"/>
    <p:sldId id="2922" r:id="rId50"/>
    <p:sldId id="2641" r:id="rId51"/>
    <p:sldId id="3333" r:id="rId52"/>
    <p:sldId id="3334" r:id="rId53"/>
    <p:sldId id="3331" r:id="rId54"/>
    <p:sldId id="3332" r:id="rId55"/>
    <p:sldId id="1932" r:id="rId56"/>
    <p:sldId id="1933" r:id="rId57"/>
    <p:sldId id="1934" r:id="rId58"/>
    <p:sldId id="2363" r:id="rId59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326" y="82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2024-09-01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71005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38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96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580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50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4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4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8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0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0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0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0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4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2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5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5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95" y="593002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9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82" y="420390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59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7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6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2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2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7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0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3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82" y="33901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41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1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3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3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2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3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7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8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8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795" y="593002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69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64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0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9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846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128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21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053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168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59" indent="0">
              <a:buNone/>
              <a:defRPr sz="3700"/>
            </a:lvl2pPr>
            <a:lvl3pPr marL="1218930" indent="0">
              <a:buNone/>
              <a:defRPr sz="3200"/>
            </a:lvl3pPr>
            <a:lvl4pPr marL="1828392" indent="0">
              <a:buNone/>
              <a:defRPr sz="2700"/>
            </a:lvl4pPr>
            <a:lvl5pPr marL="2437858" indent="0">
              <a:buNone/>
              <a:defRPr sz="2700"/>
            </a:lvl5pPr>
            <a:lvl6pPr marL="3047316" indent="0">
              <a:buNone/>
              <a:defRPr sz="2700"/>
            </a:lvl6pPr>
            <a:lvl7pPr marL="3656775" indent="0">
              <a:buNone/>
              <a:defRPr sz="2700"/>
            </a:lvl7pPr>
            <a:lvl8pPr marL="4266240" indent="0">
              <a:buNone/>
              <a:defRPr sz="2700"/>
            </a:lvl8pPr>
            <a:lvl9pPr marL="4875703" indent="0">
              <a:buNone/>
              <a:defRPr sz="2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698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180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60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726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7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091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375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908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543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605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922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15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840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359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2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7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64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9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670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245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245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40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32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3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504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582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443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4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280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94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3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154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357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69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69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1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6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4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230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954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088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7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78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072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14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185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064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7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536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5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781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1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6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402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402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8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6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6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6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6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6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6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3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6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593" y="625066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6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9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9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9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96" tIns="60948" rIns="121896" bIns="6094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96" tIns="60948" rIns="121896" bIns="6094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8930"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893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4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</p:sldLayoutIdLst>
  <p:txStyles>
    <p:titleStyle>
      <a:lvl1pPr algn="ctr" defTabSz="121893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5" indent="-457095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82" indent="-380916" algn="l" defTabSz="121893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9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6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4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12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4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6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59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92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8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6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5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4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45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445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445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7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2024-09-01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1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617" r:id="rId2"/>
    <p:sldLayoutId id="2147484618" r:id="rId3"/>
    <p:sldLayoutId id="2147484619" r:id="rId4"/>
    <p:sldLayoutId id="2147484620" r:id="rId5"/>
    <p:sldLayoutId id="2147484621" r:id="rId6"/>
    <p:sldLayoutId id="2147484622" r:id="rId7"/>
    <p:sldLayoutId id="2147484623" r:id="rId8"/>
    <p:sldLayoutId id="2147484624" r:id="rId9"/>
    <p:sldLayoutId id="2147484625" r:id="rId10"/>
    <p:sldLayoutId id="214748462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5.png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7.png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8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9.png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0.png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1.png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33"/>
            <a:ext cx="3048000" cy="317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8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2">
            <a:extLst>
              <a:ext uri="{FF2B5EF4-FFF2-40B4-BE49-F238E27FC236}">
                <a16:creationId xmlns:a16="http://schemas.microsoft.com/office/drawing/2014/main" id="{E38CC2A8-BF77-F302-A693-1410457C40E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23">
            <a:extLst>
              <a:ext uri="{FF2B5EF4-FFF2-40B4-BE49-F238E27FC236}">
                <a16:creationId xmlns:a16="http://schemas.microsoft.com/office/drawing/2014/main" id="{9E70C255-E432-40CA-159D-E09CE21129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4">
            <a:extLst>
              <a:ext uri="{FF2B5EF4-FFF2-40B4-BE49-F238E27FC236}">
                <a16:creationId xmlns:a16="http://schemas.microsoft.com/office/drawing/2014/main" id="{B292E594-EE24-4EFB-5137-DFA6048A7A5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25">
            <a:extLst>
              <a:ext uri="{FF2B5EF4-FFF2-40B4-BE49-F238E27FC236}">
                <a16:creationId xmlns:a16="http://schemas.microsoft.com/office/drawing/2014/main" id="{DB86CE01-8411-6616-119C-17214846423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40" y="1876602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57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id="{3841DC18-BE78-8032-A1E8-4A10C54B604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27">
            <a:extLst>
              <a:ext uri="{FF2B5EF4-FFF2-40B4-BE49-F238E27FC236}">
                <a16:creationId xmlns:a16="http://schemas.microsoft.com/office/drawing/2014/main" id="{85DC1E9B-1E34-86F3-CB04-E35F6F7AACE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8">
            <a:extLst>
              <a:ext uri="{FF2B5EF4-FFF2-40B4-BE49-F238E27FC236}">
                <a16:creationId xmlns:a16="http://schemas.microsoft.com/office/drawing/2014/main" id="{EBCDE1DF-AE1A-DD3E-1153-0709763283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29">
            <a:extLst>
              <a:ext uri="{FF2B5EF4-FFF2-40B4-BE49-F238E27FC236}">
                <a16:creationId xmlns:a16="http://schemas.microsoft.com/office/drawing/2014/main" id="{61A64A25-868D-AE7F-627B-FB40D97BE17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602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78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0">
            <a:extLst>
              <a:ext uri="{FF2B5EF4-FFF2-40B4-BE49-F238E27FC236}">
                <a16:creationId xmlns:a16="http://schemas.microsoft.com/office/drawing/2014/main" id="{AEDEE922-0977-B2BD-4795-7D7E39B538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cxnSp>
        <p:nvCxnSpPr>
          <p:cNvPr id="29" name="직선 연결선 28"/>
          <p:cNvCxnSpPr/>
          <p:nvPr/>
        </p:nvCxnSpPr>
        <p:spPr>
          <a:xfrm>
            <a:off x="1119237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FE element 32">
            <a:extLst>
              <a:ext uri="{FF2B5EF4-FFF2-40B4-BE49-F238E27FC236}">
                <a16:creationId xmlns:a16="http://schemas.microsoft.com/office/drawing/2014/main" id="{446869A3-F0C5-EC3C-2577-80F908E16CD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33">
            <a:extLst>
              <a:ext uri="{FF2B5EF4-FFF2-40B4-BE49-F238E27FC236}">
                <a16:creationId xmlns:a16="http://schemas.microsoft.com/office/drawing/2014/main" id="{93B51D84-AD03-63E2-D323-E9DE62B0B8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34">
            <a:extLst>
              <a:ext uri="{FF2B5EF4-FFF2-40B4-BE49-F238E27FC236}">
                <a16:creationId xmlns:a16="http://schemas.microsoft.com/office/drawing/2014/main" id="{CACE9DB0-D8C1-7A05-EE52-A7E039B4984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602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87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5">
            <a:extLst>
              <a:ext uri="{FF2B5EF4-FFF2-40B4-BE49-F238E27FC236}">
                <a16:creationId xmlns:a16="http://schemas.microsoft.com/office/drawing/2014/main" id="{3460F7CB-1CDD-E82F-B513-EC3FEAE6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36">
            <a:extLst>
              <a:ext uri="{FF2B5EF4-FFF2-40B4-BE49-F238E27FC236}">
                <a16:creationId xmlns:a16="http://schemas.microsoft.com/office/drawing/2014/main" id="{2C061A3C-2E97-36DA-60D5-C7099835401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37">
            <a:extLst>
              <a:ext uri="{FF2B5EF4-FFF2-40B4-BE49-F238E27FC236}">
                <a16:creationId xmlns:a16="http://schemas.microsoft.com/office/drawing/2014/main" id="{FAC80DE2-8CDB-2308-896F-9C1A7D6E972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38">
            <a:extLst>
              <a:ext uri="{FF2B5EF4-FFF2-40B4-BE49-F238E27FC236}">
                <a16:creationId xmlns:a16="http://schemas.microsoft.com/office/drawing/2014/main" id="{A8A18855-3C98-9BE6-D62E-56D43C014BE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602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40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9">
            <a:extLst>
              <a:ext uri="{FF2B5EF4-FFF2-40B4-BE49-F238E27FC236}">
                <a16:creationId xmlns:a16="http://schemas.microsoft.com/office/drawing/2014/main" id="{0C9A5032-50E8-2CA8-1629-3FBAE19915D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40">
            <a:extLst>
              <a:ext uri="{FF2B5EF4-FFF2-40B4-BE49-F238E27FC236}">
                <a16:creationId xmlns:a16="http://schemas.microsoft.com/office/drawing/2014/main" id="{9F3378FC-2A6A-4072-E9F4-40FA161EEF1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41">
            <a:extLst>
              <a:ext uri="{FF2B5EF4-FFF2-40B4-BE49-F238E27FC236}">
                <a16:creationId xmlns:a16="http://schemas.microsoft.com/office/drawing/2014/main" id="{21005904-280F-34B8-114B-7807F137C8D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42">
            <a:extLst>
              <a:ext uri="{FF2B5EF4-FFF2-40B4-BE49-F238E27FC236}">
                <a16:creationId xmlns:a16="http://schemas.microsoft.com/office/drawing/2014/main" id="{2B6B6018-868B-1048-D68E-78480589614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602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04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34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56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44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21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:a16="http://schemas.microsoft.com/office/drawing/2014/main" id="{0FA74045-6C3F-88D4-4137-2AA46BA84A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:a16="http://schemas.microsoft.com/office/drawing/2014/main" id="{34CB45A7-5A7B-896B-AD08-112443555D4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10" name="PFE element 19">
            <a:extLst>
              <a:ext uri="{FF2B5EF4-FFF2-40B4-BE49-F238E27FC236}">
                <a16:creationId xmlns:a16="http://schemas.microsoft.com/office/drawing/2014/main" id="{3BD7A82D-03CA-2FB0-2C02-4F61ACF6C14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0">
            <a:extLst>
              <a:ext uri="{FF2B5EF4-FFF2-40B4-BE49-F238E27FC236}">
                <a16:creationId xmlns:a16="http://schemas.microsoft.com/office/drawing/2014/main" id="{7614BF4A-46EA-45FB-63B3-59C8FC360EA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id="{7F31A908-4D7B-14DC-E9CD-C11F5A782EE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id="{9A784D0B-2C4F-5954-D38F-6672D848A98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id="{97FA2FA9-F7BA-491F-CA91-2FB3A3D280C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id="{A2A0924D-F1B3-3744-7CCC-8E58B4F8CE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25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5">
            <a:extLst>
              <a:ext uri="{FF2B5EF4-FFF2-40B4-BE49-F238E27FC236}">
                <a16:creationId xmlns:a16="http://schemas.microsoft.com/office/drawing/2014/main" id="{7E4B4A7F-39D1-0320-CD99-BB1CCE1A7B2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26">
            <a:extLst>
              <a:ext uri="{FF2B5EF4-FFF2-40B4-BE49-F238E27FC236}">
                <a16:creationId xmlns:a16="http://schemas.microsoft.com/office/drawing/2014/main" id="{362109F6-A29B-AD61-5E6E-56BCFDD88D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27">
            <a:extLst>
              <a:ext uri="{FF2B5EF4-FFF2-40B4-BE49-F238E27FC236}">
                <a16:creationId xmlns:a16="http://schemas.microsoft.com/office/drawing/2014/main" id="{8BF25632-BE10-79EB-8EF8-EDCE0B0FB12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28">
            <a:extLst>
              <a:ext uri="{FF2B5EF4-FFF2-40B4-BE49-F238E27FC236}">
                <a16:creationId xmlns:a16="http://schemas.microsoft.com/office/drawing/2014/main" id="{9B59208C-922B-7B18-7E2E-A819045A3CD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88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9">
            <a:extLst>
              <a:ext uri="{FF2B5EF4-FFF2-40B4-BE49-F238E27FC236}">
                <a16:creationId xmlns:a16="http://schemas.microsoft.com/office/drawing/2014/main" id="{A1D6B8F8-7ED6-895E-AB01-4789F9C0069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0">
            <a:extLst>
              <a:ext uri="{FF2B5EF4-FFF2-40B4-BE49-F238E27FC236}">
                <a16:creationId xmlns:a16="http://schemas.microsoft.com/office/drawing/2014/main" id="{FFCCB2DA-6B41-584D-A6D8-4BCA4765EAA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1">
            <a:extLst>
              <a:ext uri="{FF2B5EF4-FFF2-40B4-BE49-F238E27FC236}">
                <a16:creationId xmlns:a16="http://schemas.microsoft.com/office/drawing/2014/main" id="{55E48EB3-01BD-D5BC-EE4A-BBB9ABCD746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32">
            <a:extLst>
              <a:ext uri="{FF2B5EF4-FFF2-40B4-BE49-F238E27FC236}">
                <a16:creationId xmlns:a16="http://schemas.microsoft.com/office/drawing/2014/main" id="{5ABA4B9E-61C6-FA5B-DF8A-C6247247BB9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25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3">
            <a:extLst>
              <a:ext uri="{FF2B5EF4-FFF2-40B4-BE49-F238E27FC236}">
                <a16:creationId xmlns:a16="http://schemas.microsoft.com/office/drawing/2014/main" id="{EC97D991-5A41-09C2-4DEC-ED5522A0005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4">
            <a:extLst>
              <a:ext uri="{FF2B5EF4-FFF2-40B4-BE49-F238E27FC236}">
                <a16:creationId xmlns:a16="http://schemas.microsoft.com/office/drawing/2014/main" id="{F7D7C46F-CDA6-BDC0-D0D8-793891D18D8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35">
            <a:extLst>
              <a:ext uri="{FF2B5EF4-FFF2-40B4-BE49-F238E27FC236}">
                <a16:creationId xmlns:a16="http://schemas.microsoft.com/office/drawing/2014/main" id="{702CA8DE-6625-69EC-EEC6-E2B15994061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36">
            <a:extLst>
              <a:ext uri="{FF2B5EF4-FFF2-40B4-BE49-F238E27FC236}">
                <a16:creationId xmlns:a16="http://schemas.microsoft.com/office/drawing/2014/main" id="{01694568-1825-75DF-0E5C-E774D1B35D7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59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37">
            <a:extLst>
              <a:ext uri="{FF2B5EF4-FFF2-40B4-BE49-F238E27FC236}">
                <a16:creationId xmlns:a16="http://schemas.microsoft.com/office/drawing/2014/main" id="{3EFC4FF0-65CD-FE6A-CD36-986B12490D0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11"/>
            <a:ext cx="1144315" cy="620093"/>
          </a:xfrm>
          <a:prstGeom prst="rect">
            <a:avLst/>
          </a:prstGeom>
        </p:spPr>
      </p:pic>
      <p:pic>
        <p:nvPicPr>
          <p:cNvPr id="7" name="PFE element 38">
            <a:extLst>
              <a:ext uri="{FF2B5EF4-FFF2-40B4-BE49-F238E27FC236}">
                <a16:creationId xmlns:a16="http://schemas.microsoft.com/office/drawing/2014/main" id="{7C6A0F7A-0F1F-6010-B706-7C7512C9C0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39">
            <a:extLst>
              <a:ext uri="{FF2B5EF4-FFF2-40B4-BE49-F238E27FC236}">
                <a16:creationId xmlns:a16="http://schemas.microsoft.com/office/drawing/2014/main" id="{720F59FB-8045-FDA4-C826-0B931C9C5DA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36"/>
            <a:ext cx="1245920" cy="493691"/>
          </a:xfrm>
          <a:prstGeom prst="rect">
            <a:avLst/>
          </a:prstGeom>
        </p:spPr>
      </p:pic>
      <p:pic>
        <p:nvPicPr>
          <p:cNvPr id="12" name="PFE element 40">
            <a:extLst>
              <a:ext uri="{FF2B5EF4-FFF2-40B4-BE49-F238E27FC236}">
                <a16:creationId xmlns:a16="http://schemas.microsoft.com/office/drawing/2014/main" id="{9EB04A98-A2CF-E129-8315-17A5AE82AAE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42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9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26" y="2237135"/>
            <a:ext cx="11987281" cy="22774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열다섯번째주일입니다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23704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3353" y="1181232"/>
            <a:ext cx="1029714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5000" b="1" dirty="0" err="1" smtClean="0">
                <a:solidFill>
                  <a:prstClr val="black"/>
                </a:solidFill>
              </a:rPr>
              <a:t>온땅이여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 주님을 찬양하여라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 defTabSz="914400">
              <a:defRPr/>
            </a:pPr>
            <a:r>
              <a:rPr lang="ko-KR" altLang="en-US" sz="5000" b="1" dirty="0" smtClean="0">
                <a:solidFill>
                  <a:prstClr val="black"/>
                </a:solidFill>
              </a:rPr>
              <a:t>그의 이름 영광을 찬양하여라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 defTabSz="914400">
              <a:defRPr/>
            </a:pPr>
            <a:r>
              <a:rPr lang="ko-KR" altLang="en-US" sz="5000" b="1" dirty="0" err="1" smtClean="0">
                <a:solidFill>
                  <a:prstClr val="black"/>
                </a:solidFill>
              </a:rPr>
              <a:t>온땅이여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 </a:t>
            </a:r>
            <a:r>
              <a:rPr lang="ko-KR" altLang="en-US" sz="5000" b="1" dirty="0">
                <a:solidFill>
                  <a:prstClr val="black"/>
                </a:solidFill>
              </a:rPr>
              <a:t>주님을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경배하여라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 defTabSz="914400">
              <a:defRPr/>
            </a:pPr>
            <a:r>
              <a:rPr lang="ko-KR" altLang="en-US" sz="5000" b="1" dirty="0" smtClean="0">
                <a:solidFill>
                  <a:prstClr val="black"/>
                </a:solidFill>
              </a:rPr>
              <a:t>주의 크신 이름을 노래하여라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 defTabSz="914400">
              <a:defRPr/>
            </a:pPr>
            <a:r>
              <a:rPr lang="ko-KR" altLang="en-US" sz="5000" b="1" dirty="0">
                <a:solidFill>
                  <a:prstClr val="black"/>
                </a:solidFill>
              </a:rPr>
              <a:t>세상을 만드시고 다스리시는</a:t>
            </a:r>
          </a:p>
          <a:p>
            <a:pPr algn="ctr" defTabSz="914400">
              <a:defRPr/>
            </a:pPr>
            <a:r>
              <a:rPr lang="ko-KR" altLang="en-US" sz="5000" b="1" dirty="0">
                <a:solidFill>
                  <a:prstClr val="black"/>
                </a:solidFill>
              </a:rPr>
              <a:t>그분은 여호와 나의 하나님</a:t>
            </a:r>
          </a:p>
          <a:p>
            <a:pPr algn="ctr" defTabSz="914400">
              <a:defRPr/>
            </a:pPr>
            <a:endParaRPr lang="ko-KR" altLang="en-US" sz="5000" b="1" dirty="0">
              <a:solidFill>
                <a:prstClr val="black"/>
              </a:solidFill>
            </a:endParaRPr>
          </a:p>
          <a:p>
            <a:pPr algn="ctr" defTabSz="914400">
              <a:defRPr/>
            </a:pPr>
            <a:r>
              <a:rPr lang="en-US" altLang="ko-KR" sz="5000" b="1" dirty="0" smtClean="0">
                <a:solidFill>
                  <a:prstClr val="black"/>
                </a:solidFill>
              </a:rPr>
              <a:t> </a:t>
            </a:r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3861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1800" b="1" smtClean="0">
                <a:solidFill>
                  <a:prstClr val="black"/>
                </a:solidFill>
              </a:rPr>
              <a:t>온 땅이여 주님을 찬양하여라</a:t>
            </a:r>
            <a:endParaRPr lang="ko-KR" altLang="en-US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89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25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99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3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id="{BBCD59E3-C640-BA97-DE65-83CC9082FBD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8" name="PFE element 14">
            <a:extLst>
              <a:ext uri="{FF2B5EF4-FFF2-40B4-BE49-F238E27FC236}">
                <a16:creationId xmlns:a16="http://schemas.microsoft.com/office/drawing/2014/main" id="{9EC29AC1-2C56-BC25-A546-AF7B7ADB196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10" name="PFE element 15">
            <a:extLst>
              <a:ext uri="{FF2B5EF4-FFF2-40B4-BE49-F238E27FC236}">
                <a16:creationId xmlns:a16="http://schemas.microsoft.com/office/drawing/2014/main" id="{652746EA-D5B4-D832-E4BB-065BADC1F2B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id="{55C10FDA-1A60-46FA-898F-1AB33AEF7FA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20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id="{A1932550-2E60-4E8F-C799-1FE9F6E6CF2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id="{DD834FC7-ADD9-4700-C7B9-0990D0B3CEF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id="{81B1DD8B-34AF-5AC7-2EC8-FC37B3EDE69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id="{D47F3106-EE51-E9F1-F8A5-0FDC4601A13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19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id="{C5170E52-17FC-C856-236D-12F94DB23D6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id="{BFC59976-B59E-CED4-CF4A-9428861F7D4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id="{27994CC5-24F1-E306-CA55-AC70D373BFA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:a16="http://schemas.microsoft.com/office/drawing/2014/main" id="{DF3A80AD-AB2B-11B0-DB46-12B717F29A6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41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>
            <a:extLst>
              <a:ext uri="{FF2B5EF4-FFF2-40B4-BE49-F238E27FC236}">
                <a16:creationId xmlns:a16="http://schemas.microsoft.com/office/drawing/2014/main" id="{254D204E-A0EE-B7DB-4870-6775F6D9B29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94" y="1050284"/>
            <a:ext cx="1195111" cy="620093"/>
          </a:xfrm>
          <a:prstGeom prst="rect">
            <a:avLst/>
          </a:prstGeom>
        </p:spPr>
      </p:pic>
      <p:pic>
        <p:nvPicPr>
          <p:cNvPr id="15" name="PFE element 26">
            <a:extLst>
              <a:ext uri="{FF2B5EF4-FFF2-40B4-BE49-F238E27FC236}">
                <a16:creationId xmlns:a16="http://schemas.microsoft.com/office/drawing/2014/main" id="{DAC21861-B4B0-43B1-4860-6BFD0CDF1C4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7" name="PFE element 27">
            <a:extLst>
              <a:ext uri="{FF2B5EF4-FFF2-40B4-BE49-F238E27FC236}">
                <a16:creationId xmlns:a16="http://schemas.microsoft.com/office/drawing/2014/main" id="{CD20E666-4CBF-0E27-0878-ADB0F90928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8"/>
            <a:ext cx="3269683" cy="941285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:a16="http://schemas.microsoft.com/office/drawing/2014/main" id="{31E1409C-54B3-CFA0-F5B2-EA5A5B00501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94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99"/>
            <a:ext cx="7848872" cy="1308031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임서현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462"/>
            <a:ext cx="7848872" cy="266224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열왕기상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9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3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4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0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4800" b="1" dirty="0">
                <a:solidFill>
                  <a:srgbClr val="000000"/>
                </a:solidFill>
              </a:rPr>
              <a:t>성경봉독</a:t>
            </a:r>
            <a:r>
              <a:rPr lang="en-US" altLang="ko-KR" sz="4800" b="1" dirty="0">
                <a:solidFill>
                  <a:srgbClr val="000000"/>
                </a:solidFill>
              </a:rPr>
              <a:t>-</a:t>
            </a:r>
            <a:r>
              <a:rPr lang="ko-KR" altLang="en-US" sz="4800" b="1" dirty="0">
                <a:solidFill>
                  <a:srgbClr val="000000"/>
                </a:solidFill>
              </a:rPr>
              <a:t> </a:t>
            </a:r>
            <a:r>
              <a:rPr lang="ko-KR" altLang="en-US" sz="4800" b="1" dirty="0" smtClean="0">
                <a:solidFill>
                  <a:srgbClr val="000000"/>
                </a:solidFill>
              </a:rPr>
              <a:t>열왕기상 </a:t>
            </a:r>
            <a:r>
              <a:rPr lang="en-US" altLang="ko-KR" sz="4800" b="1" dirty="0" smtClean="0">
                <a:solidFill>
                  <a:srgbClr val="000000"/>
                </a:solidFill>
              </a:rPr>
              <a:t>9</a:t>
            </a:r>
            <a:r>
              <a:rPr lang="ko-KR" altLang="en-US" sz="4800" b="1" dirty="0" smtClean="0">
                <a:solidFill>
                  <a:srgbClr val="000000"/>
                </a:solidFill>
              </a:rPr>
              <a:t>장</a:t>
            </a:r>
            <a:endParaRPr lang="ko-KR" altLang="en-US" sz="48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72886" y="1537970"/>
            <a:ext cx="11113784" cy="4524311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4800" b="1" dirty="0" smtClean="0"/>
              <a:t>3 </a:t>
            </a:r>
            <a:r>
              <a:rPr lang="ko-KR" altLang="en-US" sz="4800" b="1" dirty="0" smtClean="0"/>
              <a:t>여호와께서 그에게 이르시되 네 기도와 네가 내 앞에서 간구한 바를 내가 </a:t>
            </a:r>
            <a:r>
              <a:rPr lang="ko-KR" altLang="en-US" sz="4800" b="1" dirty="0" err="1" smtClean="0"/>
              <a:t>들었은즉</a:t>
            </a:r>
            <a:r>
              <a:rPr lang="ko-KR" altLang="en-US" sz="4800" b="1" dirty="0" smtClean="0"/>
              <a:t> 나는 네가 건축한 이 성전을 거룩하게 구별하여 내 이름을 영원히 </a:t>
            </a:r>
            <a:endParaRPr lang="en-US" altLang="ko-KR" sz="4800" b="1" dirty="0" smtClean="0"/>
          </a:p>
          <a:p>
            <a:pPr lvl="0">
              <a:defRPr/>
            </a:pPr>
            <a:r>
              <a:rPr lang="ko-KR" altLang="en-US" sz="4800" b="1" dirty="0" smtClean="0"/>
              <a:t>그 곳에 두며 내 눈길과 내 마음이</a:t>
            </a:r>
            <a:endParaRPr lang="en-US" altLang="ko-KR" sz="4800" b="1" dirty="0" smtClean="0"/>
          </a:p>
          <a:p>
            <a:pPr lvl="0">
              <a:defRPr/>
            </a:pPr>
            <a:r>
              <a:rPr lang="ko-KR" altLang="en-US" sz="4800" b="1" dirty="0" smtClean="0"/>
              <a:t>항상 거기에 있으리니</a:t>
            </a:r>
            <a:endParaRPr lang="ko-KR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ko-KR" altLang="en-US" sz="5400" b="1" dirty="0" smtClean="0">
                <a:solidFill>
                  <a:prstClr val="black"/>
                </a:solidFill>
              </a:rPr>
              <a:t>춤을 추고 노래하네</a:t>
            </a:r>
            <a:endParaRPr lang="en-US" altLang="ko-KR" sz="5400" b="1" dirty="0" smtClean="0">
              <a:solidFill>
                <a:prstClr val="black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prstClr val="black"/>
                </a:solidFill>
              </a:rPr>
              <a:t>손뼉 치며 하나님을 찬양해</a:t>
            </a:r>
            <a:endParaRPr lang="en-US" altLang="ko-KR" sz="5400" b="1" dirty="0" smtClean="0">
              <a:solidFill>
                <a:prstClr val="black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prstClr val="black"/>
                </a:solidFill>
              </a:rPr>
              <a:t>나의 구원 나의 기쁨</a:t>
            </a:r>
            <a:endParaRPr lang="en-US" altLang="ko-KR" sz="5400" b="1" dirty="0" smtClean="0">
              <a:solidFill>
                <a:prstClr val="black"/>
              </a:solidFill>
            </a:endParaRPr>
          </a:p>
          <a:p>
            <a:pPr algn="ctr" defTabSz="914400">
              <a:defRPr/>
            </a:pPr>
            <a:r>
              <a:rPr lang="ko-KR" altLang="en-US" sz="5400" b="1" dirty="0" smtClean="0">
                <a:solidFill>
                  <a:prstClr val="black"/>
                </a:solidFill>
              </a:rPr>
              <a:t>나의 소망 하나님만 예배하네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3861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ko-KR" altLang="en-US" sz="1800" b="1" smtClean="0">
                <a:solidFill>
                  <a:prstClr val="black"/>
                </a:solidFill>
              </a:rPr>
              <a:t>온 땅이여 주님을 찬양하여라</a:t>
            </a:r>
            <a:endParaRPr lang="ko-KR" altLang="en-US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37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19" y="1685933"/>
            <a:ext cx="7848873" cy="423190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00B050"/>
                </a:solidFill>
                <a:latin typeface="HY그래픽M"/>
                <a:ea typeface="HY그래픽M"/>
              </a:rPr>
              <a:t>눈길</a:t>
            </a: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과 </a:t>
            </a:r>
            <a:r>
              <a:rPr lang="ko-KR" altLang="en-US" sz="60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마음</a:t>
            </a: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이 향하는 </a:t>
            </a:r>
            <a:r>
              <a:rPr lang="ko-KR" altLang="en-US" sz="6000" b="1" dirty="0" smtClean="0">
                <a:solidFill>
                  <a:srgbClr val="0070C0"/>
                </a:solidFill>
                <a:latin typeface="HY그래픽M"/>
                <a:ea typeface="HY그래픽M"/>
              </a:rPr>
              <a:t>곳</a:t>
            </a:r>
            <a:endParaRPr lang="en-US" altLang="ko-KR" sz="6000" b="1" dirty="0" smtClean="0">
              <a:solidFill>
                <a:srgbClr val="0070C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44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1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성가대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09"/>
            <a:ext cx="7848872" cy="1308031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김수연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06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104" y="1053745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marR="0" lvl="0" indent="-514350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0048875" algn="l"/>
              </a:tabLst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열심히 전도하며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생활속에서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기도도 열심히 하는 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R="0" lvl="0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현대교회 어린이가 되기를 소망합니다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2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9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월 생일을 맞은 어린이와 선생님 축하합니다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endParaRPr lang="en-US" altLang="ko-KR" sz="24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3. 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중앙연회 성경경시 및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예능대회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10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월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19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토</a:t>
            </a: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입니다</a:t>
            </a:r>
            <a:endParaRPr lang="en-US" altLang="ko-KR" sz="32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4.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성경골든벨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전국대회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10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토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</a:t>
            </a:r>
            <a:endParaRPr lang="en-US" altLang="ko-KR" sz="32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5.</a:t>
            </a:r>
            <a:r>
              <a:rPr kumimoji="0" lang="en-US" altLang="ko-KR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오늘</a:t>
            </a:r>
            <a:r>
              <a:rPr kumimoji="0" lang="ko-KR" alt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부 예배 여름캠프 보고 및 </a:t>
            </a:r>
            <a:r>
              <a:rPr kumimoji="0" lang="ko-KR" alt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초등부</a:t>
            </a:r>
            <a:r>
              <a:rPr kumimoji="0" lang="ko-KR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성가대 찬양 있습니다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6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ko-KR" altLang="en-US" sz="32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어린이 예배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다음주 </a:t>
            </a:r>
            <a:r>
              <a:rPr kumimoji="0" lang="ko-KR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임사자는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사회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김현경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선생님</a:t>
            </a:r>
            <a:r>
              <a:rPr kumimoji="0" lang="en-US" altLang="ko-KR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</a:p>
          <a:p>
            <a:pPr marL="442913" marR="0" lvl="0" indent="-442913" algn="l" defTabSz="914286" rtl="0" eaLnBrk="1" fontAlgn="auto" latin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kumimoji="0" lang="ko-KR" alt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대표기도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31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허지유</a:t>
            </a:r>
            <a:r>
              <a:rPr lang="ko-KR" altLang="en-US" sz="31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어린이</a:t>
            </a:r>
            <a:r>
              <a:rPr lang="en-US" altLang="ko-KR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</a:t>
            </a:r>
            <a:r>
              <a:rPr lang="ko-KR" altLang="en-US" sz="3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헌금기도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3100" b="1" noProof="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최예서</a:t>
            </a:r>
            <a:r>
              <a:rPr kumimoji="0" lang="ko-KR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 입니다</a:t>
            </a:r>
            <a:endParaRPr kumimoji="0" lang="en-US" altLang="ko-KR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464970"/>
      </p:ext>
    </p:extLst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말씀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380565" y="1872793"/>
            <a:ext cx="9484659" cy="4687433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ko-KR" altLang="en-US" sz="4000" b="1" dirty="0"/>
              <a:t>너는 말씀을 전파하라 때를 얻든지 못 얻든지 항상 힘쓰라 </a:t>
            </a:r>
            <a:r>
              <a:rPr lang="en-US" altLang="ko-KR" sz="2800" b="1" dirty="0"/>
              <a:t> - </a:t>
            </a:r>
            <a:r>
              <a:rPr lang="ko-KR" altLang="en-US" sz="2800" b="1" dirty="0" err="1"/>
              <a:t>디모데후서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4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- </a:t>
            </a:r>
          </a:p>
          <a:p>
            <a:pPr lvl="0">
              <a:lnSpc>
                <a:spcPct val="120000"/>
              </a:lnSpc>
              <a:spcBef>
                <a:spcPts val="3000"/>
              </a:spcBef>
              <a:defRPr/>
            </a:pPr>
            <a:r>
              <a:rPr lang="ko-KR" altLang="en-US" sz="4000" b="1" dirty="0"/>
              <a:t>항상 기뻐하라 </a:t>
            </a:r>
            <a:r>
              <a:rPr lang="ko-KR" altLang="en-US" sz="4000" b="1" dirty="0" err="1"/>
              <a:t>쉬지말고</a:t>
            </a:r>
            <a:r>
              <a:rPr lang="ko-KR" altLang="en-US" sz="4000" b="1" dirty="0"/>
              <a:t> 기도하라 범사에 감사하라 이것이 그리스도 </a:t>
            </a:r>
            <a:r>
              <a:rPr lang="ko-KR" altLang="en-US" sz="4000" b="1" dirty="0" err="1"/>
              <a:t>예수안에서</a:t>
            </a:r>
            <a:r>
              <a:rPr lang="ko-KR" altLang="en-US" sz="4000" b="1" dirty="0"/>
              <a:t> 너희를 향하신 하나님의 뜻이니라 </a:t>
            </a:r>
            <a:endParaRPr lang="en-US" altLang="ko-KR" sz="4000" b="1" dirty="0"/>
          </a:p>
          <a:p>
            <a:pPr lvl="0">
              <a:lnSpc>
                <a:spcPct val="120000"/>
              </a:lnSpc>
              <a:defRPr/>
            </a:pPr>
            <a:r>
              <a:rPr lang="en-US" altLang="ko-KR" sz="2800" b="1" dirty="0"/>
              <a:t>- </a:t>
            </a:r>
            <a:r>
              <a:rPr lang="ko-KR" altLang="en-US" sz="2800" b="1" dirty="0" err="1"/>
              <a:t>데살로니가전서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5</a:t>
            </a:r>
            <a:r>
              <a:rPr lang="ko-KR" altLang="en-US" sz="2800" b="1" dirty="0"/>
              <a:t>장 </a:t>
            </a:r>
            <a:r>
              <a:rPr lang="en-US" altLang="ko-KR" sz="2800" b="1" dirty="0"/>
              <a:t>16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~18</a:t>
            </a:r>
            <a:r>
              <a:rPr lang="ko-KR" altLang="en-US" sz="2800" b="1" dirty="0"/>
              <a:t>절</a:t>
            </a:r>
            <a:r>
              <a:rPr lang="en-US" altLang="ko-KR" sz="2800" b="1" dirty="0"/>
              <a:t> -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71909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81026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생일을 축하합니다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038799"/>
              </p:ext>
            </p:extLst>
          </p:nvPr>
        </p:nvGraphicFramePr>
        <p:xfrm>
          <a:off x="1047409" y="2579572"/>
          <a:ext cx="10097855" cy="329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3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2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6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원하민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(4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71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김정현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김현경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선생님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7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7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8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9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69" y="1820921"/>
            <a:ext cx="10151065" cy="463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53569" y="5185418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9838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544"/>
            <a:ext cx="8195733" cy="258387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104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8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40" y="1876602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8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2" y="1876602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0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11201401" y="3600453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:a16="http://schemas.microsoft.com/office/drawing/2014/main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:a16="http://schemas.microsoft.com/office/drawing/2014/main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:a16="http://schemas.microsoft.com/office/drawing/2014/main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3" y="1876602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0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:a16="http://schemas.microsoft.com/office/drawing/2014/main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77"/>
            <a:ext cx="1144315" cy="620093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:a16="http://schemas.microsoft.com/office/drawing/2014/main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9"/>
            <a:ext cx="2713336" cy="941285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:a16="http://schemas.microsoft.com/office/drawing/2014/main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102"/>
            <a:ext cx="1245920" cy="493691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:a16="http://schemas.microsoft.com/office/drawing/2014/main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544"/>
            <a:ext cx="8195733" cy="25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2710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496</Words>
  <Application>Microsoft Office PowerPoint</Application>
  <PresentationFormat>와이드스크린</PresentationFormat>
  <Paragraphs>149</Paragraphs>
  <Slides>51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51</vt:i4>
      </vt:variant>
    </vt:vector>
  </HeadingPairs>
  <TitlesOfParts>
    <vt:vector size="73" baseType="lpstr">
      <vt:lpstr>08서울한강체 M</vt:lpstr>
      <vt:lpstr>HY견고딕</vt:lpstr>
      <vt:lpstr>HY그래픽M</vt:lpstr>
      <vt:lpstr>HY목각파임B</vt:lpstr>
      <vt:lpstr>HY엽서L</vt:lpstr>
      <vt:lpstr>HY엽서M</vt:lpstr>
      <vt:lpstr>HY중고딕</vt:lpstr>
      <vt:lpstr>HY헤드라인M</vt:lpstr>
      <vt:lpstr>굴림</vt:lpstr>
      <vt:lpstr>맑은 고딕</vt:lpstr>
      <vt:lpstr>타이포_소곤소곤 M</vt:lpstr>
      <vt:lpstr>Arial</vt:lpstr>
      <vt:lpstr>Candara</vt:lpstr>
      <vt:lpstr>Symbol</vt:lpstr>
      <vt:lpstr>Office 테마</vt:lpstr>
      <vt:lpstr>7_Office 테마</vt:lpstr>
      <vt:lpstr>2_파형</vt:lpstr>
      <vt:lpstr>8_Office 테마</vt:lpstr>
      <vt:lpstr>2_Office 테마</vt:lpstr>
      <vt:lpstr>4_Office 테마</vt:lpstr>
      <vt:lpstr>5_Office 테마</vt:lpstr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A0161066</cp:lastModifiedBy>
  <cp:revision>263</cp:revision>
  <dcterms:created xsi:type="dcterms:W3CDTF">2022-06-11T10:00:30Z</dcterms:created>
  <dcterms:modified xsi:type="dcterms:W3CDTF">2024-08-31T21:15:22Z</dcterms:modified>
  <cp:version/>
</cp:coreProperties>
</file>