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39" r:id="rId6"/>
    <p:sldMasterId id="2147484355" r:id="rId7"/>
  </p:sldMasterIdLst>
  <p:notesMasterIdLst>
    <p:notesMasterId r:id="rId40"/>
  </p:notesMasterIdLst>
  <p:sldIdLst>
    <p:sldId id="1998" r:id="rId8"/>
    <p:sldId id="2753" r:id="rId9"/>
    <p:sldId id="2894" r:id="rId10"/>
    <p:sldId id="2895" r:id="rId11"/>
    <p:sldId id="2896" r:id="rId12"/>
    <p:sldId id="2989" r:id="rId13"/>
    <p:sldId id="2990" r:id="rId14"/>
    <p:sldId id="2948" r:id="rId15"/>
    <p:sldId id="2949" r:id="rId16"/>
    <p:sldId id="2950" r:id="rId17"/>
    <p:sldId id="2951" r:id="rId18"/>
    <p:sldId id="2614" r:id="rId19"/>
    <p:sldId id="2547" r:id="rId20"/>
    <p:sldId id="2548" r:id="rId21"/>
    <p:sldId id="2549" r:id="rId22"/>
    <p:sldId id="2550" r:id="rId23"/>
    <p:sldId id="2991" r:id="rId24"/>
    <p:sldId id="2992" r:id="rId25"/>
    <p:sldId id="2993" r:id="rId26"/>
    <p:sldId id="2915" r:id="rId27"/>
    <p:sldId id="2916" r:id="rId28"/>
    <p:sldId id="2917" r:id="rId29"/>
    <p:sldId id="2918" r:id="rId30"/>
    <p:sldId id="2919" r:id="rId31"/>
    <p:sldId id="2922" r:id="rId32"/>
    <p:sldId id="2641" r:id="rId33"/>
    <p:sldId id="2994" r:id="rId34"/>
    <p:sldId id="2995" r:id="rId35"/>
    <p:sldId id="1932" r:id="rId36"/>
    <p:sldId id="1933" r:id="rId37"/>
    <p:sldId id="1934" r:id="rId38"/>
    <p:sldId id="2363" r:id="rId3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13" autoAdjust="0"/>
    <p:restoredTop sz="94687" autoAdjust="0"/>
  </p:normalViewPr>
  <p:slideViewPr>
    <p:cSldViewPr snapToGrid="0">
      <p:cViewPr>
        <p:scale>
          <a:sx n="85" d="100"/>
          <a:sy n="85" d="100"/>
        </p:scale>
        <p:origin x="-96" y="-58"/>
      </p:cViewPr>
      <p:guideLst>
        <p:guide orient="horz" pos="2159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2024-01-06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>
                <a:solidFill>
                  <a:prstClr val="black"/>
                </a:solidFill>
              </a:rPr>
              <a:pPr/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14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89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725950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6196227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18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18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1638869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6496123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21872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18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944461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4698706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492531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04710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1068410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5002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668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56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859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697332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7601035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2024-01-06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6748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0" r:id="rId1"/>
    <p:sldLayoutId id="2147484341" r:id="rId2"/>
    <p:sldLayoutId id="2147484342" r:id="rId3"/>
    <p:sldLayoutId id="2147484343" r:id="rId4"/>
    <p:sldLayoutId id="2147484344" r:id="rId5"/>
    <p:sldLayoutId id="2147484345" r:id="rId6"/>
    <p:sldLayoutId id="2147484346" r:id="rId7"/>
    <p:sldLayoutId id="2147484347" r:id="rId8"/>
    <p:sldLayoutId id="2147484348" r:id="rId9"/>
    <p:sldLayoutId id="2147484349" r:id="rId10"/>
    <p:sldLayoutId id="2147484350" r:id="rId11"/>
    <p:sldLayoutId id="2147484351" r:id="rId12"/>
    <p:sldLayoutId id="2147484352" r:id="rId13"/>
    <p:sldLayoutId id="2147484353" r:id="rId14"/>
    <p:sldLayoutId id="2147484354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2024-01-06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21_레이어 24.jpg" descr="2023 _0021_레이어 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867689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20_레이어 25.jpg" descr="2023 _0020_레이어 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79540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 dirty="0">
                <a:latin typeface="HY헤드라인M"/>
                <a:ea typeface="HY헤드라인M"/>
              </a:rPr>
              <a:t>2024</a:t>
            </a:r>
            <a:r>
              <a:rPr lang="ko-KR" altLang="en-US" sz="4000" dirty="0">
                <a:latin typeface="HY헤드라인M"/>
                <a:ea typeface="HY헤드라인M"/>
              </a:rPr>
              <a:t>년  </a:t>
            </a:r>
            <a:r>
              <a:rPr lang="en-US" altLang="ko-KR" sz="4000" dirty="0">
                <a:latin typeface="HY헤드라인M"/>
                <a:ea typeface="HY헤드라인M"/>
              </a:rPr>
              <a:t>1</a:t>
            </a:r>
            <a:r>
              <a:rPr lang="ko-KR" altLang="en-US" sz="4000" dirty="0">
                <a:latin typeface="HY헤드라인M"/>
                <a:ea typeface="HY헤드라인M"/>
              </a:rPr>
              <a:t>월 </a:t>
            </a:r>
            <a:r>
              <a:rPr lang="en-US" altLang="ko-KR" sz="4000" dirty="0">
                <a:latin typeface="HY헤드라인M"/>
                <a:ea typeface="HY헤드라인M"/>
              </a:rPr>
              <a:t>7</a:t>
            </a:r>
            <a:r>
              <a:rPr lang="ko-KR" altLang="en-US" sz="4000" dirty="0">
                <a:latin typeface="HY헤드라인M"/>
                <a:ea typeface="HY헤드라인M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</a:t>
            </a: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6800" b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스무 번째 주일입니다</a:t>
            </a: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192570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8215877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5548672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0" y="-4713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smtClean="0">
                <a:solidFill>
                  <a:prstClr val="white"/>
                </a:solidFill>
                <a:latin typeface="HY중고딕"/>
                <a:ea typeface="HY중고딕"/>
              </a:rPr>
              <a:t>박시원 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07871" y="1898978"/>
            <a:ext cx="7848872" cy="2123638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6600" b="1" dirty="0" err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 dirty="0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 dirty="0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33" y="156307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990" y="1211586"/>
            <a:ext cx="10825845" cy="1015642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 dirty="0">
                <a:solidFill>
                  <a:prstClr val="black"/>
                </a:solidFill>
              </a:rPr>
              <a:t> </a:t>
            </a:r>
            <a:r>
              <a:rPr lang="ko-KR" altLang="en-US" sz="6000" b="1" dirty="0" err="1">
                <a:solidFill>
                  <a:prstClr val="black"/>
                </a:solidFill>
              </a:rPr>
              <a:t>성경봉독</a:t>
            </a:r>
            <a:r>
              <a:rPr lang="en-US" altLang="ko-KR" sz="6000" b="1" dirty="0">
                <a:solidFill>
                  <a:prstClr val="black"/>
                </a:solidFill>
              </a:rPr>
              <a:t>- </a:t>
            </a:r>
            <a:endParaRPr lang="ko-KR" altLang="en-US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88761" y="2684380"/>
            <a:ext cx="7848872" cy="2539136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 dirty="0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endParaRPr lang="en-US" altLang="ko-KR" sz="5200" b="1" dirty="0">
              <a:latin typeface="HY그래픽M"/>
              <a:ea typeface="HY그래픽M"/>
            </a:endParaRPr>
          </a:p>
          <a:p>
            <a:pPr lvl="0" algn="ctr">
              <a:buNone/>
              <a:defRPr/>
            </a:pP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</a:p>
          <a:p>
            <a:pPr lvl="0" algn="ctr">
              <a:defRPr/>
            </a:pPr>
            <a:r>
              <a:rPr lang="ko-KR" altLang="en-US" sz="5200" b="1" dirty="0" err="1">
                <a:solidFill>
                  <a:prstClr val="black"/>
                </a:solidFill>
                <a:latin typeface="HY그래픽M"/>
                <a:ea typeface="HY그래픽M"/>
              </a:rPr>
              <a:t>지하람</a:t>
            </a:r>
            <a:r>
              <a:rPr lang="ko-KR" altLang="en-US" sz="5200" b="1" dirty="0">
                <a:solidFill>
                  <a:prstClr val="black"/>
                </a:solidFill>
                <a:latin typeface="HY그래픽M"/>
                <a:ea typeface="HY그래픽M"/>
              </a:rPr>
              <a:t> 전도사님</a:t>
            </a: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 smtClean="0">
                <a:solidFill>
                  <a:prstClr val="white"/>
                </a:solidFill>
                <a:latin typeface="HY중고딕"/>
                <a:ea typeface="HY중고딕"/>
              </a:rPr>
              <a:t>신민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하</a:t>
            </a:r>
            <a:r>
              <a:rPr lang="ko-KR" altLang="en-US" sz="7900" b="1" dirty="0" smtClean="0">
                <a:solidFill>
                  <a:prstClr val="white"/>
                </a:solidFill>
                <a:latin typeface="HY중고딕"/>
                <a:ea typeface="HY중고딕"/>
              </a:rPr>
              <a:t> 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820" y="-27365"/>
            <a:ext cx="12192000" cy="662471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24137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6333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387854" y="1337101"/>
            <a:ext cx="11233248" cy="5037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t"/>
          <a:lstStyle/>
          <a:p>
            <a:pPr marL="536575" indent="-536575">
              <a:lnSpc>
                <a:spcPct val="140000"/>
              </a:lnSpc>
              <a:buFontTx/>
              <a:buAutoNum type="arabicPeriod"/>
            </a:pPr>
            <a:r>
              <a:rPr lang="ko-KR" altLang="en-US" sz="3200" b="1" dirty="0" smtClean="0">
                <a:solidFill>
                  <a:prstClr val="black"/>
                </a:solidFill>
              </a:rPr>
              <a:t>주님의 </a:t>
            </a:r>
            <a:r>
              <a:rPr lang="ko-KR" altLang="en-US" sz="3200" b="1" dirty="0">
                <a:solidFill>
                  <a:prstClr val="black"/>
                </a:solidFill>
              </a:rPr>
              <a:t>축복과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은혜가 우리 모두에게 </a:t>
            </a:r>
            <a:r>
              <a:rPr lang="ko-KR" altLang="en-US" sz="3200" b="1" dirty="0">
                <a:solidFill>
                  <a:prstClr val="black"/>
                </a:solidFill>
              </a:rPr>
              <a:t>가득하기를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기도합니다</a:t>
            </a:r>
            <a:endParaRPr lang="en-US" altLang="ko-KR" sz="3200" b="1" dirty="0" smtClean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2.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1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학년 신입생들을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환영합니다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</a:t>
            </a: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 (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김도경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김사랑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서주원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신도준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임지섭</a:t>
            </a:r>
            <a:r>
              <a:rPr lang="en-US" altLang="ko-KR" sz="3200" b="1" dirty="0">
                <a:solidFill>
                  <a:prstClr val="black"/>
                </a:solidFill>
              </a:rPr>
              <a:t>)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</a:t>
            </a: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3.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학년별 담임선생님과 어린이를 소개합니다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 smtClean="0">
                <a:solidFill>
                  <a:prstClr val="black"/>
                </a:solidFill>
              </a:rPr>
              <a:t>4.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공과공부는 상호인사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3200" b="1" dirty="0" err="1" smtClean="0">
                <a:solidFill>
                  <a:prstClr val="black"/>
                </a:solidFill>
              </a:rPr>
              <a:t>반이름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 정하기 등 진행합니다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  </a:t>
            </a:r>
          </a:p>
          <a:p>
            <a:pPr marL="442913" indent="-442913"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5</a:t>
            </a:r>
            <a:r>
              <a:rPr lang="en-US" altLang="ko-KR" sz="3200" b="1" dirty="0" smtClean="0">
                <a:solidFill>
                  <a:prstClr val="black"/>
                </a:solidFill>
              </a:rPr>
              <a:t>. </a:t>
            </a:r>
            <a:r>
              <a:rPr lang="ko-KR" altLang="en-US" sz="3200" b="1" dirty="0">
                <a:solidFill>
                  <a:prstClr val="black"/>
                </a:solidFill>
              </a:rPr>
              <a:t>다음주</a:t>
            </a:r>
            <a:r>
              <a:rPr lang="en-US" altLang="ko-KR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dirty="0">
                <a:solidFill>
                  <a:prstClr val="black"/>
                </a:solidFill>
              </a:rPr>
              <a:t>예배위원은 사회 </a:t>
            </a:r>
            <a:r>
              <a:rPr lang="ko-KR" altLang="en-US" sz="3200" b="1" dirty="0" smtClean="0">
                <a:solidFill>
                  <a:prstClr val="black"/>
                </a:solidFill>
              </a:rPr>
              <a:t>황세라 </a:t>
            </a:r>
            <a:r>
              <a:rPr lang="ko-KR" altLang="en-US" sz="3200" b="1" dirty="0">
                <a:solidFill>
                  <a:prstClr val="black"/>
                </a:solidFill>
              </a:rPr>
              <a:t>선생님</a:t>
            </a:r>
            <a:r>
              <a:rPr lang="en-US" altLang="ko-KR" sz="3200" b="1" dirty="0">
                <a:solidFill>
                  <a:prstClr val="black"/>
                </a:solidFill>
              </a:rPr>
              <a:t>, 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endParaRPr lang="en-US" altLang="ko-KR" sz="3200" b="1" dirty="0">
              <a:solidFill>
                <a:prstClr val="black"/>
              </a:solidFill>
            </a:endParaRPr>
          </a:p>
          <a:p>
            <a:pPr>
              <a:lnSpc>
                <a:spcPct val="140000"/>
              </a:lnSpc>
              <a:tabLst>
                <a:tab pos="10048875" algn="l"/>
              </a:tabLst>
            </a:pPr>
            <a:r>
              <a:rPr lang="en-US" altLang="ko-KR" sz="3200" b="1" dirty="0">
                <a:solidFill>
                  <a:prstClr val="black"/>
                </a:solidFill>
              </a:rPr>
              <a:t>  </a:t>
            </a:r>
            <a:r>
              <a:rPr lang="ko-KR" altLang="en-US" sz="3200" b="1" dirty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>
                <a:solidFill>
                  <a:prstClr val="black"/>
                </a:solidFill>
              </a:rPr>
              <a:t>대표기도 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임서</a:t>
            </a:r>
            <a:r>
              <a:rPr lang="ko-KR" altLang="en-US" sz="3200" b="1" spc="-100" dirty="0">
                <a:solidFill>
                  <a:prstClr val="black"/>
                </a:solidFill>
              </a:rPr>
              <a:t>현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>
                <a:solidFill>
                  <a:prstClr val="black"/>
                </a:solidFill>
              </a:rPr>
              <a:t>어린이</a:t>
            </a:r>
            <a:r>
              <a:rPr lang="en-US" altLang="ko-KR" sz="3200" b="1" spc="-100" dirty="0">
                <a:solidFill>
                  <a:prstClr val="black"/>
                </a:solidFill>
              </a:rPr>
              <a:t>, </a:t>
            </a:r>
            <a:r>
              <a:rPr lang="ko-KR" altLang="en-US" sz="3200" b="1" spc="-100" dirty="0">
                <a:solidFill>
                  <a:prstClr val="black"/>
                </a:solidFill>
              </a:rPr>
              <a:t>헌금기도 </a:t>
            </a:r>
            <a:r>
              <a:rPr lang="en-US" altLang="ko-KR" sz="3200" b="1" spc="-100" dirty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서윤</a:t>
            </a:r>
            <a:r>
              <a:rPr lang="ko-KR" altLang="en-US" sz="3200" b="1" spc="-100" dirty="0">
                <a:solidFill>
                  <a:prstClr val="black"/>
                </a:solidFill>
              </a:rPr>
              <a:t>하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 </a:t>
            </a:r>
            <a:r>
              <a:rPr lang="ko-KR" altLang="en-US" sz="3200" b="1" spc="-100" dirty="0">
                <a:solidFill>
                  <a:prstClr val="black"/>
                </a:solidFill>
              </a:rPr>
              <a:t>어린이 </a:t>
            </a:r>
            <a:r>
              <a:rPr lang="ko-KR" altLang="en-US" sz="3200" b="1" spc="-100" dirty="0" smtClean="0">
                <a:solidFill>
                  <a:prstClr val="black"/>
                </a:solidFill>
              </a:rPr>
              <a:t>입니다</a:t>
            </a:r>
            <a:endParaRPr lang="en-US" altLang="ko-KR" sz="3200" b="1" spc="-1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0036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-2118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en-US" altLang="ko-KR" sz="47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ko-KR" altLang="en-US" sz="47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726" y="0"/>
            <a:ext cx="12192000" cy="6858000"/>
            <a:chOff x="0" y="0"/>
            <a:chExt cx="12192000" cy="6858000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xmlns="" id="{E07C4EEF-1729-46A3-928D-22BCD51755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직사각형 1"/>
            <p:cNvSpPr/>
            <p:nvPr/>
          </p:nvSpPr>
          <p:spPr>
            <a:xfrm>
              <a:off x="984000" y="4764562"/>
              <a:ext cx="10224000" cy="16940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26" y="1917171"/>
            <a:ext cx="10224000" cy="442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직사각형 9"/>
          <p:cNvSpPr/>
          <p:nvPr/>
        </p:nvSpPr>
        <p:spPr>
          <a:xfrm>
            <a:off x="2701415" y="1174590"/>
            <a:ext cx="6416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0">
              <a:defRPr/>
            </a:pPr>
            <a:r>
              <a:rPr lang="en-US" altLang="ko-KR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3</a:t>
            </a:r>
            <a:r>
              <a:rPr lang="ko-KR" altLang="en-US" sz="3600" b="1" dirty="0" smtClean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ko-KR" altLang="en-US" sz="3600" b="1" dirty="0">
                <a:solidFill>
                  <a:srgbClr val="9BBB59">
                    <a:lumMod val="75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예배 위원</a:t>
            </a:r>
            <a:endParaRPr lang="en-US" altLang="ko-KR" sz="3600" b="1" dirty="0">
              <a:solidFill>
                <a:srgbClr val="9BBB59">
                  <a:lumMod val="75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1046720" y="2698768"/>
            <a:ext cx="10150076" cy="288253"/>
          </a:xfrm>
          <a:prstGeom prst="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42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214665114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414945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23_레이어 22.jpg" descr="2023 _0023_레이어 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431748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22_레이어 23.jpg" descr="2023 _0022_레이어 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18474710"/>
      </p:ext>
    </p:extLst>
  </p:cSld>
  <p:clrMapOvr>
    <a:masterClrMapping/>
  </p:clrMapOvr>
  <p:transition spd="med"/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6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  <a:extraClrSchemeLst/>
</a:theme>
</file>

<file path=ppt/theme/theme7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315</Words>
  <Application>Microsoft Office PowerPoint</Application>
  <PresentationFormat>사용자 지정</PresentationFormat>
  <Paragraphs>104</Paragraphs>
  <Slides>32</Slides>
  <Notes>15</Notes>
  <HiddenSlides>0</HiddenSlides>
  <MMClips>0</MMClips>
  <ScaleCrop>false</ScaleCrop>
  <HeadingPairs>
    <vt:vector size="4" baseType="variant">
      <vt:variant>
        <vt:lpstr>테마</vt:lpstr>
      </vt:variant>
      <vt:variant>
        <vt:i4>7</vt:i4>
      </vt:variant>
      <vt:variant>
        <vt:lpstr>슬라이드 제목</vt:lpstr>
      </vt:variant>
      <vt:variant>
        <vt:i4>32</vt:i4>
      </vt:variant>
    </vt:vector>
  </HeadingPairs>
  <TitlesOfParts>
    <vt:vector size="39" baseType="lpstr">
      <vt:lpstr>Office 테마</vt:lpstr>
      <vt:lpstr>7_Office 테마</vt:lpstr>
      <vt:lpstr>2_파형</vt:lpstr>
      <vt:lpstr>3_Office 테마</vt:lpstr>
      <vt:lpstr>26_BasicWhite</vt:lpstr>
      <vt:lpstr>22_BasicWhite</vt:lpstr>
      <vt:lpstr>8_Office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SEC</cp:lastModifiedBy>
  <cp:revision>153</cp:revision>
  <dcterms:created xsi:type="dcterms:W3CDTF">2022-06-11T10:00:30Z</dcterms:created>
  <dcterms:modified xsi:type="dcterms:W3CDTF">2024-01-06T13:35:01Z</dcterms:modified>
  <cp:version/>
</cp:coreProperties>
</file>