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88" r:id="rId11"/>
    <p:sldMasterId id="2147485031" r:id="rId12"/>
    <p:sldMasterId id="2147485044" r:id="rId13"/>
    <p:sldMasterId id="2147485057" r:id="rId14"/>
    <p:sldMasterId id="2147485070" r:id="rId15"/>
  </p:sldMasterIdLst>
  <p:notesMasterIdLst>
    <p:notesMasterId r:id="rId45"/>
  </p:notesMasterIdLst>
  <p:sldIdLst>
    <p:sldId id="1998" r:id="rId16"/>
    <p:sldId id="2159" r:id="rId17"/>
    <p:sldId id="2254" r:id="rId18"/>
    <p:sldId id="2277" r:id="rId19"/>
    <p:sldId id="2278" r:id="rId20"/>
    <p:sldId id="2279" r:id="rId21"/>
    <p:sldId id="2280" r:id="rId22"/>
    <p:sldId id="2281" r:id="rId23"/>
    <p:sldId id="2062" r:id="rId24"/>
    <p:sldId id="1916" r:id="rId25"/>
    <p:sldId id="1917" r:id="rId26"/>
    <p:sldId id="1918" r:id="rId27"/>
    <p:sldId id="1919" r:id="rId28"/>
    <p:sldId id="2282" r:id="rId29"/>
    <p:sldId id="2283" r:id="rId30"/>
    <p:sldId id="2003" r:id="rId31"/>
    <p:sldId id="2005" r:id="rId32"/>
    <p:sldId id="2083" r:id="rId33"/>
    <p:sldId id="2284" r:id="rId34"/>
    <p:sldId id="2144" r:id="rId35"/>
    <p:sldId id="2268" r:id="rId36"/>
    <p:sldId id="2269" r:id="rId37"/>
    <p:sldId id="2004" r:id="rId38"/>
    <p:sldId id="2006" r:id="rId39"/>
    <p:sldId id="1125" r:id="rId40"/>
    <p:sldId id="1932" r:id="rId41"/>
    <p:sldId id="1933" r:id="rId42"/>
    <p:sldId id="1934" r:id="rId43"/>
    <p:sldId id="1996" r:id="rId44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42543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38357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21448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60101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85217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535252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8488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368486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979960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5015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85610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26490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794064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628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59287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00438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60760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37688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3061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42902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09986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40038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1774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959210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29326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2190992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6988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4666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2935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770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62321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4600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0716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92972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9901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60828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1177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003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9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6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5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79" y="407433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6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4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3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5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5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3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3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17756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465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9403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9437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72338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4817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0264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2397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9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51938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82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102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9047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769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196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33703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69003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12771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69741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502000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30486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0026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98769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63829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374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5" y="625034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5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  <p:sldLayoutId id="214748505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3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  <p:sldLayoutId id="214748506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5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0" y="6250365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4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2021-10-09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16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25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0" y="6250325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4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7" y="625033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9" y="625032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2021-10-09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7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2" r:id="rId1"/>
    <p:sldLayoutId id="2147485033" r:id="rId2"/>
    <p:sldLayoutId id="2147485034" r:id="rId3"/>
    <p:sldLayoutId id="2147485035" r:id="rId4"/>
    <p:sldLayoutId id="2147485036" r:id="rId5"/>
    <p:sldLayoutId id="2147485037" r:id="rId6"/>
    <p:sldLayoutId id="2147485038" r:id="rId7"/>
    <p:sldLayoutId id="2147485039" r:id="rId8"/>
    <p:sldLayoutId id="2147485040" r:id="rId9"/>
    <p:sldLayoutId id="2147485041" r:id="rId10"/>
    <p:sldLayoutId id="2147485042" r:id="rId11"/>
    <p:sldLayoutId id="214748504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2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4" y="1052736"/>
            <a:ext cx="1841348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1008112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764037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2" y="0"/>
            <a:ext cx="979308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321805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황세라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244681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45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7~8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45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7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하나님이 큰 구원으로 당신들의 생명을 보존하고 당신들의 후손을 세상에 두시려고 나를 당신들 보다 먼저 보내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셨나니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그런즉 나를 이리로 보낸 이는 당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신들이 아니요 하나님이시라 하나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332397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45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님이 나를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바로에게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아버지로 삼으시고 그 온 집의 주로 삼으시며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애굽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온 땅의 통치자로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삼으셨나이다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479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90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37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2567608" y="2736148"/>
            <a:ext cx="7236254" cy="830985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요셉의</a:t>
            </a:r>
            <a:r>
              <a:rPr lang="en-US" altLang="ko-KR" sz="4700" b="1" dirty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꿈이 이루어졌어요</a:t>
            </a:r>
            <a:endParaRPr lang="ko-KR" altLang="en-US" sz="47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71" y="0"/>
            <a:ext cx="10009111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48" y="5623227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9245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56" y="0"/>
            <a:ext cx="10297143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616858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1012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한태순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480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50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61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8674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64907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91101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1008112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14211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2" y="0"/>
            <a:ext cx="979308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18795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2" y="1000"/>
            <a:ext cx="10009112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91041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"/>
            <a:ext cx="9865097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74423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20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11491</TotalTime>
  <Words>294</Words>
  <Application>Microsoft Office PowerPoint</Application>
  <PresentationFormat>사용자 지정</PresentationFormat>
  <Paragraphs>102</Paragraphs>
  <Slides>29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29</vt:i4>
      </vt:variant>
    </vt:vector>
  </HeadingPairs>
  <TitlesOfParts>
    <vt:vector size="41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3_White</vt:lpstr>
      <vt:lpstr>1_White</vt:lpstr>
      <vt:lpstr>2_White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1183</cp:revision>
  <dcterms:created xsi:type="dcterms:W3CDTF">2002-08-20T12:26:03Z</dcterms:created>
  <dcterms:modified xsi:type="dcterms:W3CDTF">2021-10-09T07:01:21Z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