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809" r:id="rId6"/>
    <p:sldMasterId id="2147484821" r:id="rId7"/>
    <p:sldMasterId id="2147484833" r:id="rId8"/>
    <p:sldMasterId id="2147484857" r:id="rId9"/>
    <p:sldMasterId id="2147484870" r:id="rId10"/>
    <p:sldMasterId id="2147484882" r:id="rId11"/>
  </p:sldMasterIdLst>
  <p:notesMasterIdLst>
    <p:notesMasterId r:id="rId45"/>
  </p:notesMasterIdLst>
  <p:sldIdLst>
    <p:sldId id="1998" r:id="rId12"/>
    <p:sldId id="3497" r:id="rId13"/>
    <p:sldId id="3498" r:id="rId14"/>
    <p:sldId id="3499" r:id="rId15"/>
    <p:sldId id="3512" r:id="rId16"/>
    <p:sldId id="3513" r:id="rId17"/>
    <p:sldId id="3500" r:id="rId18"/>
    <p:sldId id="3501" r:id="rId19"/>
    <p:sldId id="3502" r:id="rId20"/>
    <p:sldId id="3505" r:id="rId21"/>
    <p:sldId id="3506" r:id="rId22"/>
    <p:sldId id="3507" r:id="rId23"/>
    <p:sldId id="3508" r:id="rId24"/>
    <p:sldId id="3509" r:id="rId25"/>
    <p:sldId id="3510" r:id="rId26"/>
    <p:sldId id="3511" r:id="rId27"/>
    <p:sldId id="2614" r:id="rId28"/>
    <p:sldId id="2547" r:id="rId29"/>
    <p:sldId id="2548" r:id="rId30"/>
    <p:sldId id="2549" r:id="rId31"/>
    <p:sldId id="2550" r:id="rId32"/>
    <p:sldId id="3496" r:id="rId33"/>
    <p:sldId id="2915" r:id="rId34"/>
    <p:sldId id="3067" r:id="rId35"/>
    <p:sldId id="3068" r:id="rId36"/>
    <p:sldId id="3069" r:id="rId37"/>
    <p:sldId id="2919" r:id="rId38"/>
    <p:sldId id="2922" r:id="rId39"/>
    <p:sldId id="2641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8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65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089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07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5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358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408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552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565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213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415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9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9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762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659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161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227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3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5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0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0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0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17" y="420395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4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2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1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5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5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5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8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17" y="33906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76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6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8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2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21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23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75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3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93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4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1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35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0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3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7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944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10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4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0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00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2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6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067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377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100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48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712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174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2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12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2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8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16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28" y="6250716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16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4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6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0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69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4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9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다섯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34"/>
            <a:ext cx="12192000" cy="1323379"/>
          </a:xfrm>
          <a:prstGeom prst="rect">
            <a:avLst/>
          </a:prstGeom>
          <a:noFill/>
        </p:spPr>
        <p:txBody>
          <a:bodyPr wrap="square" lIns="91360" tIns="45690" rIns="91360" bIns="45690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87"/>
            <a:ext cx="6130456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6600" b="1" i="1" dirty="0">
                <a:solidFill>
                  <a:prstClr val="black"/>
                </a:solidFill>
              </a:rPr>
              <a:t>찬양해요</a:t>
            </a:r>
            <a:r>
              <a:rPr lang="en-US" altLang="ko-KR" sz="6600" b="1" i="1" dirty="0">
                <a:solidFill>
                  <a:prstClr val="black"/>
                </a:solidFill>
              </a:rPr>
              <a:t>~</a:t>
            </a:r>
            <a:endParaRPr lang="ko-KR" altLang="en-US" sz="6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2250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신제하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고린도후서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57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err="1" smtClean="0">
                <a:solidFill>
                  <a:srgbClr val="000000"/>
                </a:solidFill>
              </a:rPr>
              <a:t>고린도</a:t>
            </a:r>
            <a:r>
              <a:rPr lang="ko-KR" altLang="en-US" sz="6600" b="1" dirty="0" err="1" smtClean="0">
                <a:solidFill>
                  <a:srgbClr val="000000"/>
                </a:solidFill>
              </a:rPr>
              <a:t>후서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2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1" y="2090174"/>
            <a:ext cx="10967357" cy="440120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800" b="1" dirty="0" smtClean="0"/>
              <a:t>15 </a:t>
            </a:r>
            <a:r>
              <a:rPr lang="ko-KR" altLang="en-US" sz="6800" b="1" dirty="0" smtClean="0"/>
              <a:t>우리는 구원 받는 자들에게나 망하는 자들에게나 하나님 앞에서 그리스도</a:t>
            </a:r>
            <a:endParaRPr lang="en-US" altLang="ko-KR" sz="6800" b="1" dirty="0" smtClean="0"/>
          </a:p>
          <a:p>
            <a:pPr lvl="0">
              <a:defRPr/>
            </a:pPr>
            <a:r>
              <a:rPr lang="ko-KR" altLang="en-US" sz="6800" b="1" dirty="0" smtClean="0"/>
              <a:t>의 향기니</a:t>
            </a:r>
            <a:endParaRPr lang="ko-KR" altLang="en-US" sz="6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18" y="1685944"/>
            <a:ext cx="7848873" cy="44935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창조세계에서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순종</a:t>
            </a:r>
            <a:r>
              <a:rPr lang="ko-KR" altLang="en-US" sz="5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하기</a:t>
            </a:r>
            <a:endParaRPr lang="en-US" altLang="ko-KR" sz="5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53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김도경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41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828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29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41" y="120893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13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41" y="120893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0778" y="1761194"/>
            <a:ext cx="9935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들어보았니 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태초의 하나님의 사랑이야기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금지된 나무 열매 먹고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940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67494" y="1899986"/>
            <a:ext cx="10172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사랑의 옷을 입혀 주시고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새 사람으로 변화시켜 주시니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들어보겠니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39071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43051" y="1630565"/>
            <a:ext cx="9519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08364" y="1740626"/>
            <a:ext cx="9266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기뻐 춤추며 노래하리라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내게 생명 주신 주님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 삶을 변화 시켜 주시는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주만 찬양합니다</a:t>
            </a:r>
          </a:p>
        </p:txBody>
      </p:sp>
    </p:spTree>
    <p:extLst>
      <p:ext uri="{BB962C8B-B14F-4D97-AF65-F5344CB8AC3E}">
        <p14:creationId xmlns:p14="http://schemas.microsoft.com/office/powerpoint/2010/main" val="9108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355</Words>
  <Application>Microsoft Office PowerPoint</Application>
  <PresentationFormat>사용자 지정</PresentationFormat>
  <Paragraphs>135</Paragraphs>
  <Slides>33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33</vt:i4>
      </vt:variant>
    </vt:vector>
  </HeadingPairs>
  <TitlesOfParts>
    <vt:vector size="44" baseType="lpstr">
      <vt:lpstr>Office 테마</vt:lpstr>
      <vt:lpstr>7_Office 테마</vt:lpstr>
      <vt:lpstr>2_파형</vt:lpstr>
      <vt:lpstr>8_Office 테마</vt:lpstr>
      <vt:lpstr>1_Office 테마</vt:lpstr>
      <vt:lpstr>6_Office 테마</vt:lpstr>
      <vt:lpstr>9_Office 테마</vt:lpstr>
      <vt:lpstr>10_Office 테마</vt:lpstr>
      <vt:lpstr>한컴오피스</vt:lpstr>
      <vt:lpstr>12_Office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313</cp:revision>
  <dcterms:created xsi:type="dcterms:W3CDTF">2022-06-11T10:00:30Z</dcterms:created>
  <dcterms:modified xsi:type="dcterms:W3CDTF">2025-02-07T12:34:26Z</dcterms:modified>
  <cp:version/>
</cp:coreProperties>
</file>