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84" r:id="rId9"/>
    <p:sldMasterId id="2147484097" r:id="rId10"/>
  </p:sldMasterIdLst>
  <p:notesMasterIdLst>
    <p:notesMasterId r:id="rId45"/>
  </p:notesMasterIdLst>
  <p:sldIdLst>
    <p:sldId id="1998" r:id="rId11"/>
    <p:sldId id="2753" r:id="rId12"/>
    <p:sldId id="2585" r:id="rId13"/>
    <p:sldId id="2586" r:id="rId14"/>
    <p:sldId id="2754" r:id="rId15"/>
    <p:sldId id="2755" r:id="rId16"/>
    <p:sldId id="2756" r:id="rId17"/>
    <p:sldId id="2757" r:id="rId18"/>
    <p:sldId id="2758" r:id="rId19"/>
    <p:sldId id="2759" r:id="rId20"/>
    <p:sldId id="2762" r:id="rId21"/>
    <p:sldId id="2742" r:id="rId22"/>
    <p:sldId id="2743" r:id="rId23"/>
    <p:sldId id="2614" r:id="rId24"/>
    <p:sldId id="2547" r:id="rId25"/>
    <p:sldId id="2548" r:id="rId26"/>
    <p:sldId id="2549" r:id="rId27"/>
    <p:sldId id="2550" r:id="rId28"/>
    <p:sldId id="2763" r:id="rId29"/>
    <p:sldId id="2764" r:id="rId30"/>
    <p:sldId id="2765" r:id="rId31"/>
    <p:sldId id="2766" r:id="rId32"/>
    <p:sldId id="2767" r:id="rId33"/>
    <p:sldId id="2445" r:id="rId34"/>
    <p:sldId id="2553" r:id="rId35"/>
    <p:sldId id="2634" r:id="rId36"/>
    <p:sldId id="2312" r:id="rId37"/>
    <p:sldId id="2768" r:id="rId38"/>
    <p:sldId id="2315" r:id="rId39"/>
    <p:sldId id="2641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5559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35925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5212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4009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8696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59763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7122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3303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399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1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67035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5449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81236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0407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6634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6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2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박기윤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욥기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48936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>
                <a:solidFill>
                  <a:prstClr val="black"/>
                </a:solidFill>
              </a:rPr>
              <a:t>욥기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42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주께서는 못 하실 일이 없사오며 무슨 계획이든지 못 이루실 것이 없는 줄 아오니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나 이제 </a:t>
            </a:r>
            <a:r>
              <a:rPr lang="ko-KR" altLang="en-US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알아요</a:t>
            </a:r>
            <a:r>
              <a:rPr lang="en-US" altLang="ko-KR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!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신민하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76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0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5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2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3246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283</Words>
  <Application>Microsoft Office PowerPoint</Application>
  <PresentationFormat>사용자 지정</PresentationFormat>
  <Paragraphs>109</Paragraphs>
  <Slides>34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Office 테마</vt:lpstr>
      <vt:lpstr>7_Office 테마</vt:lpstr>
      <vt:lpstr>1_Office 테마</vt:lpstr>
      <vt:lpstr>2_파형</vt:lpstr>
      <vt:lpstr>2_Office 테마</vt:lpstr>
      <vt:lpstr>5_White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74</cp:revision>
  <dcterms:created xsi:type="dcterms:W3CDTF">2022-06-11T10:00:30Z</dcterms:created>
  <dcterms:modified xsi:type="dcterms:W3CDTF">2023-03-04T13:39:56Z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