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639" r:id="rId5"/>
    <p:sldMasterId id="2147484761" r:id="rId6"/>
    <p:sldMasterId id="2147484773" r:id="rId7"/>
    <p:sldMasterId id="2147484785" r:id="rId8"/>
  </p:sldMasterIdLst>
  <p:notesMasterIdLst>
    <p:notesMasterId r:id="rId45"/>
  </p:notesMasterIdLst>
  <p:sldIdLst>
    <p:sldId id="1998" r:id="rId9"/>
    <p:sldId id="3080" r:id="rId10"/>
    <p:sldId id="3473" r:id="rId11"/>
    <p:sldId id="3474" r:id="rId12"/>
    <p:sldId id="3453" r:id="rId13"/>
    <p:sldId id="3475" r:id="rId14"/>
    <p:sldId id="3476" r:id="rId15"/>
    <p:sldId id="3477" r:id="rId16"/>
    <p:sldId id="3478" r:id="rId17"/>
    <p:sldId id="2614" r:id="rId18"/>
    <p:sldId id="2547" r:id="rId19"/>
    <p:sldId id="2548" r:id="rId20"/>
    <p:sldId id="2549" r:id="rId21"/>
    <p:sldId id="2550" r:id="rId22"/>
    <p:sldId id="3479" r:id="rId23"/>
    <p:sldId id="3480" r:id="rId24"/>
    <p:sldId id="3481" r:id="rId25"/>
    <p:sldId id="2915" r:id="rId26"/>
    <p:sldId id="3067" r:id="rId27"/>
    <p:sldId id="3068" r:id="rId28"/>
    <p:sldId id="3069" r:id="rId29"/>
    <p:sldId id="2919" r:id="rId30"/>
    <p:sldId id="3482" r:id="rId31"/>
    <p:sldId id="3483" r:id="rId32"/>
    <p:sldId id="3484" r:id="rId33"/>
    <p:sldId id="3485" r:id="rId34"/>
    <p:sldId id="2922" r:id="rId35"/>
    <p:sldId id="2641" r:id="rId36"/>
    <p:sldId id="3487" r:id="rId37"/>
    <p:sldId id="3491" r:id="rId38"/>
    <p:sldId id="3493" r:id="rId39"/>
    <p:sldId id="3492" r:id="rId40"/>
    <p:sldId id="1932" r:id="rId41"/>
    <p:sldId id="1933" r:id="rId42"/>
    <p:sldId id="1934" r:id="rId43"/>
    <p:sldId id="2363" r:id="rId44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94687" autoAdjust="0"/>
  </p:normalViewPr>
  <p:slideViewPr>
    <p:cSldViewPr snapToGrid="0">
      <p:cViewPr varScale="1">
        <p:scale>
          <a:sx n="79" d="100"/>
          <a:sy n="79" d="100"/>
        </p:scale>
        <p:origin x="-322" y="-67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2025-01-04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6FDB8-604E-4BE2-A957-D744E861979B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171005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580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59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71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71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1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2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2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27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3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75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5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82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8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13" y="5930055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18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699" y="4203927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23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702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891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47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27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47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27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9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9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27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96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299" y="339037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5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3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5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5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5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03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7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1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1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13" y="5930055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18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24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54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6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0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85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26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137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858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5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851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5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01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39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37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37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521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035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8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0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2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346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438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496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432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668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9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75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068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052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192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01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827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2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4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035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468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349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790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8029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1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866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1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588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343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8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1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531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2420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790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79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692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3342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313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4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278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3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419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8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8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1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86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2025-01-04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86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86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94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94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94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763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690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10" y="6250690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690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2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22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2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0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0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0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0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1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6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2" r:id="rId1"/>
    <p:sldLayoutId id="2147484763" r:id="rId2"/>
    <p:sldLayoutId id="2147484764" r:id="rId3"/>
    <p:sldLayoutId id="2147484765" r:id="rId4"/>
    <p:sldLayoutId id="2147484766" r:id="rId5"/>
    <p:sldLayoutId id="2147484767" r:id="rId6"/>
    <p:sldLayoutId id="2147484768" r:id="rId7"/>
    <p:sldLayoutId id="2147484769" r:id="rId8"/>
    <p:sldLayoutId id="2147484770" r:id="rId9"/>
    <p:sldLayoutId id="2147484771" r:id="rId10"/>
    <p:sldLayoutId id="214748477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03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4" r:id="rId1"/>
    <p:sldLayoutId id="2147484775" r:id="rId2"/>
    <p:sldLayoutId id="2147484776" r:id="rId3"/>
    <p:sldLayoutId id="2147484777" r:id="rId4"/>
    <p:sldLayoutId id="2147484778" r:id="rId5"/>
    <p:sldLayoutId id="2147484779" r:id="rId6"/>
    <p:sldLayoutId id="2147484780" r:id="rId7"/>
    <p:sldLayoutId id="2147484781" r:id="rId8"/>
    <p:sldLayoutId id="2147484782" r:id="rId9"/>
    <p:sldLayoutId id="2147484783" r:id="rId10"/>
    <p:sldLayoutId id="2147484784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4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6" r:id="rId1"/>
    <p:sldLayoutId id="2147484787" r:id="rId2"/>
    <p:sldLayoutId id="2147484788" r:id="rId3"/>
    <p:sldLayoutId id="2147484789" r:id="rId4"/>
    <p:sldLayoutId id="2147484790" r:id="rId5"/>
    <p:sldLayoutId id="2147484791" r:id="rId6"/>
    <p:sldLayoutId id="2147484792" r:id="rId7"/>
    <p:sldLayoutId id="2147484793" r:id="rId8"/>
    <p:sldLayoutId id="2147484794" r:id="rId9"/>
    <p:sldLayoutId id="2147484795" r:id="rId10"/>
    <p:sldLayoutId id="2147484796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47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 smtClean="0">
                <a:latin typeface="HY헤드라인M"/>
                <a:ea typeface="HY헤드라인M"/>
              </a:rPr>
              <a:t>2025</a:t>
            </a:r>
            <a:r>
              <a:rPr lang="ko-KR" altLang="en-US" sz="4000" dirty="0" smtClean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1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5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31313" y="3151536"/>
            <a:ext cx="11987281" cy="11848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신년 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065" y="253096"/>
            <a:ext cx="2212523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하나님 감사해요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722667" y="945528"/>
            <a:ext cx="9168492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하나님 감사해요 주님의 사랑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또 주님이 주신 </a:t>
            </a:r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모든 것을</a:t>
            </a:r>
            <a:endParaRPr lang="ko-KR" altLang="en-US" sz="5300" b="1" dirty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하나님 기르시고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또 입히시고 </a:t>
            </a:r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돌보아주신 것 </a:t>
            </a:r>
            <a:endParaRPr lang="ko-KR" altLang="en-US" sz="5300" b="1" dirty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감사해</a:t>
            </a:r>
          </a:p>
        </p:txBody>
      </p:sp>
    </p:spTree>
    <p:extLst>
      <p:ext uri="{BB962C8B-B14F-4D97-AF65-F5344CB8AC3E}">
        <p14:creationId xmlns:p14="http://schemas.microsoft.com/office/powerpoint/2010/main" val="2032797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065" y="253096"/>
            <a:ext cx="2212523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하나님 감사해요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518559" y="1132550"/>
            <a:ext cx="94869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맑은 하늘도 울창한 숲도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논밭에 황금색 곡식들도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햇빛 주시고 단비 내리신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그 크신 사랑 감사찬양 </a:t>
            </a:r>
          </a:p>
        </p:txBody>
      </p:sp>
    </p:spTree>
    <p:extLst>
      <p:ext uri="{BB962C8B-B14F-4D97-AF65-F5344CB8AC3E}">
        <p14:creationId xmlns:p14="http://schemas.microsoft.com/office/powerpoint/2010/main" val="3638469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065" y="253096"/>
            <a:ext cx="2212523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하나님 감사해요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543052" y="1051664"/>
            <a:ext cx="9535885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하나님 감사해요 주님의 사랑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또 주님이 주신 </a:t>
            </a:r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모든 것을</a:t>
            </a:r>
            <a:endParaRPr lang="ko-KR" altLang="en-US" sz="5300" b="1" dirty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하나님 기르시고 또 입히시고</a:t>
            </a: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돌보아주신 것 </a:t>
            </a:r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감사해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인도해 주신 은혜 감사해</a:t>
            </a:r>
          </a:p>
        </p:txBody>
      </p:sp>
    </p:spTree>
    <p:extLst>
      <p:ext uri="{BB962C8B-B14F-4D97-AF65-F5344CB8AC3E}">
        <p14:creationId xmlns:p14="http://schemas.microsoft.com/office/powerpoint/2010/main" val="2346791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박시우 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7507" y="106135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0987" y="1939791"/>
            <a:ext cx="7848872" cy="2970024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창세기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1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1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6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36"/>
            <a:ext cx="7104789" cy="1446551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31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2"/>
            <a:ext cx="10825844" cy="1015642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6000" b="1" dirty="0">
                <a:solidFill>
                  <a:srgbClr val="000000"/>
                </a:solidFill>
              </a:rPr>
              <a:t>성경봉독</a:t>
            </a:r>
            <a:r>
              <a:rPr lang="en-US" altLang="ko-KR" sz="6000" b="1" dirty="0">
                <a:solidFill>
                  <a:srgbClr val="000000"/>
                </a:solidFill>
              </a:rPr>
              <a:t>-</a:t>
            </a:r>
            <a:r>
              <a:rPr lang="ko-KR" altLang="en-US" sz="6000" b="1" dirty="0">
                <a:solidFill>
                  <a:srgbClr val="000000"/>
                </a:solidFill>
              </a:rPr>
              <a:t> </a:t>
            </a:r>
            <a:r>
              <a:rPr lang="ko-KR" altLang="en-US" sz="6000" b="1" dirty="0" smtClean="0">
                <a:solidFill>
                  <a:srgbClr val="000000"/>
                </a:solidFill>
              </a:rPr>
              <a:t>창세기 </a:t>
            </a:r>
            <a:r>
              <a:rPr lang="en-US" altLang="ko-KR" sz="6000" b="1" dirty="0" smtClean="0">
                <a:solidFill>
                  <a:srgbClr val="000000"/>
                </a:solidFill>
              </a:rPr>
              <a:t>1</a:t>
            </a:r>
            <a:r>
              <a:rPr lang="ko-KR" altLang="en-US" sz="6000" b="1" dirty="0" smtClean="0">
                <a:solidFill>
                  <a:srgbClr val="000000"/>
                </a:solidFill>
              </a:rPr>
              <a:t>장</a:t>
            </a:r>
            <a:endParaRPr lang="ko-KR" altLang="en-US" sz="60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83080" y="2387878"/>
            <a:ext cx="10967357" cy="2308320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7200" b="1" dirty="0" smtClean="0"/>
              <a:t>1 </a:t>
            </a:r>
            <a:r>
              <a:rPr lang="ko-KR" altLang="en-US" sz="7200" b="1" dirty="0" smtClean="0"/>
              <a:t>태초에 하나님이 천지를 창조하시니라</a:t>
            </a:r>
            <a:endParaRPr lang="ko-KR" alt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201" y="1685944"/>
            <a:ext cx="7848873" cy="430885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60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800" b="1" dirty="0" smtClean="0">
                <a:latin typeface="HY그래픽M"/>
                <a:ea typeface="HY그래픽M"/>
              </a:rPr>
              <a:t>우연일까</a:t>
            </a:r>
            <a:r>
              <a:rPr lang="en-US" altLang="ko-KR" sz="5800" b="1" dirty="0" smtClean="0">
                <a:latin typeface="HY그래픽M"/>
                <a:ea typeface="HY그래픽M"/>
              </a:rPr>
              <a:t>? </a:t>
            </a:r>
            <a:r>
              <a:rPr lang="ko-KR" altLang="en-US" sz="5800" b="1" dirty="0" smtClean="0">
                <a:latin typeface="HY그래픽M"/>
                <a:ea typeface="HY그래픽M"/>
              </a:rPr>
              <a:t>창조일까</a:t>
            </a:r>
            <a:r>
              <a:rPr lang="en-US" altLang="ko-KR" sz="5800" b="1" dirty="0" smtClean="0">
                <a:latin typeface="HY그래픽M"/>
                <a:ea typeface="HY그래픽M"/>
              </a:rPr>
              <a:t>?</a:t>
            </a:r>
          </a:p>
          <a:p>
            <a:pPr lvl="0" algn="ctr">
              <a:defRPr/>
            </a:pPr>
            <a:endParaRPr lang="en-US" altLang="ko-KR" sz="4400" b="1" dirty="0" smtClean="0">
              <a:solidFill>
                <a:srgbClr val="00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김광래 목사님</a:t>
            </a:r>
            <a:endParaRPr lang="ko-KR" altLang="en-US" sz="6000" b="1" dirty="0">
              <a:solidFill>
                <a:srgbClr val="000000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36" y="710295"/>
            <a:ext cx="10776857" cy="5016754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endParaRPr lang="en-US" altLang="ko-KR" sz="8000" dirty="0" smtClean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헌금 찬양</a:t>
            </a:r>
            <a: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  <a:t/>
            </a:r>
            <a:b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</a:b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다 함께</a:t>
            </a:r>
            <a:r>
              <a:rPr lang="en-US" altLang="ko-KR" sz="8000" smtClean="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en-US" altLang="ko-KR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="" xmlns:a16="http://schemas.microsoft.com/office/drawing/2014/main" id="{8E99F4B7-CD2E-9183-4276-7268BD336D9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="" xmlns:a16="http://schemas.microsoft.com/office/drawing/2014/main" id="{0B880B47-3F66-342B-572D-C0FAC592E8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="" xmlns:a16="http://schemas.microsoft.com/office/drawing/2014/main" id="{B8C3C740-0694-30D6-5674-FFC589B3F40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12"/>
            <a:ext cx="1245920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="" xmlns:a16="http://schemas.microsoft.com/office/drawing/2014/main" id="{34D727F3-90A9-52AD-DAB7-4B7891F758F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9" y="2383752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74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E0E8BC81-4BE4-3E08-0972-979EB891D9A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6E903B48-856E-37FB-4577-B90B8F8EDDD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9BF123E5-4DBC-3089-D546-526F8B81341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12"/>
            <a:ext cx="1245920" cy="493691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="" xmlns:a16="http://schemas.microsoft.com/office/drawing/2014/main" id="{A2FE8567-E722-D048-1C6C-D5AFD6E232C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9" y="2383752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90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C93D1C54-6F50-8682-F88A-FA77B298D7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DEA238F5-FD1C-6B71-1152-4077D5E48BF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="" xmlns:a16="http://schemas.microsoft.com/office/drawing/2014/main" id="{C7493DB7-110C-7A01-2C4C-B4BF1B47DF4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12"/>
            <a:ext cx="1245920" cy="493691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="" xmlns:a16="http://schemas.microsoft.com/office/drawing/2014/main" id="{6DF0FC94-10C3-D83C-9AA1-47E06468B72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79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="" xmlns:a16="http://schemas.microsoft.com/office/drawing/2014/main" id="{1542A90B-910B-CB09-5C4C-F41988575AE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="" xmlns:a16="http://schemas.microsoft.com/office/drawing/2014/main" id="{16FDB174-0944-055B-D752-2DC6851DFF2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="" xmlns:a16="http://schemas.microsoft.com/office/drawing/2014/main" id="{87B87784-B05F-C895-2180-6DE1D0170D2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12"/>
            <a:ext cx="1245920" cy="493691"/>
          </a:xfrm>
          <a:prstGeom prst="rect">
            <a:avLst/>
          </a:prstGeom>
        </p:spPr>
      </p:pic>
      <p:pic>
        <p:nvPicPr>
          <p:cNvPr id="12" name="PFE element 16">
            <a:extLst>
              <a:ext uri="{FF2B5EF4-FFF2-40B4-BE49-F238E27FC236}">
                <a16:creationId xmlns="" xmlns:a16="http://schemas.microsoft.com/office/drawing/2014/main" id="{BB6811FC-0827-D549-0CAA-FB1BDDB8D16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77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김수연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2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37073" y="0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16600" y="954668"/>
            <a:ext cx="11530233" cy="573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3200" b="1" dirty="0">
                <a:solidFill>
                  <a:prstClr val="black"/>
                </a:solidFill>
              </a:rPr>
              <a:t>주님의 축복과</a:t>
            </a: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</a:rPr>
              <a:t>은혜가 우리 모두에게 가득하기를 기도합니다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>
              <a:lnSpc>
                <a:spcPct val="13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2. </a:t>
            </a:r>
            <a:r>
              <a:rPr lang="ko-KR" altLang="en-US" sz="32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유치부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32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초등부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통합예배를 축복하며 </a:t>
            </a:r>
            <a:r>
              <a:rPr lang="ko-KR" altLang="en-US" sz="32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유치부와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1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학년을 </a:t>
            </a:r>
            <a:endParaRPr lang="en-US" altLang="ko-KR" sz="3200" b="1" dirty="0" smtClean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>
              <a:lnSpc>
                <a:spcPct val="13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환영합니다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. 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endParaRPr lang="en-US" altLang="ko-KR" sz="3200" b="1" dirty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3. 2025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년 각 반 담임선생님과 </a:t>
            </a:r>
            <a:r>
              <a:rPr lang="ko-KR" altLang="en-US" sz="3200" b="1" dirty="0">
                <a:solidFill>
                  <a:prstClr val="black"/>
                </a:solidFill>
              </a:rPr>
              <a:t>어린이를 소개합니다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4. </a:t>
            </a:r>
            <a:r>
              <a:rPr lang="ko-KR" altLang="en-US" sz="3200" b="1" dirty="0">
                <a:solidFill>
                  <a:prstClr val="black"/>
                </a:solidFill>
              </a:rPr>
              <a:t>공과공부는 상호인사</a:t>
            </a:r>
            <a:r>
              <a:rPr lang="en-US" altLang="ko-KR" sz="3200" b="1" dirty="0">
                <a:solidFill>
                  <a:prstClr val="black"/>
                </a:solidFill>
              </a:rPr>
              <a:t>, </a:t>
            </a:r>
            <a:r>
              <a:rPr lang="ko-KR" altLang="en-US" sz="3200" b="1" dirty="0" err="1">
                <a:solidFill>
                  <a:prstClr val="black"/>
                </a:solidFill>
              </a:rPr>
              <a:t>반이름</a:t>
            </a:r>
            <a:r>
              <a:rPr lang="ko-KR" altLang="en-US" sz="3200" b="1" dirty="0">
                <a:solidFill>
                  <a:prstClr val="black"/>
                </a:solidFill>
              </a:rPr>
              <a:t> 정하기 등 진행합니다</a:t>
            </a:r>
            <a:r>
              <a:rPr lang="en-US" altLang="ko-KR" sz="3200" b="1" dirty="0">
                <a:solidFill>
                  <a:prstClr val="black"/>
                </a:solidFill>
              </a:rPr>
              <a:t>  </a:t>
            </a: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5.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어린이 교회 찬양단과 성가대원을 모집합니다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</a:t>
            </a: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6</a:t>
            </a:r>
            <a:r>
              <a:rPr lang="en-US" altLang="ko-KR" sz="3200" b="1" dirty="0">
                <a:solidFill>
                  <a:prstClr val="black"/>
                </a:solidFill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다음주 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예배 </a:t>
            </a:r>
            <a:r>
              <a:rPr lang="ko-KR" altLang="en-US" sz="3200" b="1" dirty="0" err="1">
                <a:solidFill>
                  <a:prstClr val="black"/>
                </a:solidFill>
                <a:ea typeface="맑은 고딕" panose="020B0503020000020004" pitchFamily="50" charset="-127"/>
              </a:rPr>
              <a:t>임사자는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 사회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박수경 선생님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, </a:t>
            </a:r>
            <a:endParaRPr lang="en-US" altLang="ko-KR" sz="3200" b="1" dirty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marL="442913" lvl="0" indent="-442913" defTabSz="914286">
              <a:lnSpc>
                <a:spcPct val="13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   </a:t>
            </a:r>
            <a:r>
              <a:rPr lang="ko-KR" altLang="en-US" sz="3100" b="1" dirty="0">
                <a:solidFill>
                  <a:prstClr val="black"/>
                </a:solidFill>
                <a:ea typeface="맑은 고딕" panose="020B0503020000020004" pitchFamily="50" charset="-127"/>
              </a:rPr>
              <a:t>대표기도 </a:t>
            </a:r>
            <a:r>
              <a:rPr lang="ko-KR" altLang="en-US" sz="31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허지</a:t>
            </a:r>
            <a:r>
              <a:rPr lang="ko-KR" altLang="en-US" sz="3100" b="1" dirty="0" err="1">
                <a:solidFill>
                  <a:prstClr val="black"/>
                </a:solidFill>
                <a:ea typeface="맑은 고딕" panose="020B0503020000020004" pitchFamily="50" charset="-127"/>
              </a:rPr>
              <a:t>유</a:t>
            </a:r>
            <a:r>
              <a:rPr lang="ko-KR" altLang="en-US" sz="31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100" b="1" dirty="0">
                <a:solidFill>
                  <a:prstClr val="black"/>
                </a:solidFill>
                <a:ea typeface="맑은 고딕" panose="020B0503020000020004" pitchFamily="50" charset="-127"/>
              </a:rPr>
              <a:t>어린이</a:t>
            </a:r>
            <a:r>
              <a:rPr lang="en-US" altLang="ko-KR" sz="3100" b="1" dirty="0">
                <a:solidFill>
                  <a:prstClr val="black"/>
                </a:solidFill>
                <a:ea typeface="맑은 고딕" panose="020B0503020000020004" pitchFamily="50" charset="-127"/>
              </a:rPr>
              <a:t>,</a:t>
            </a:r>
            <a:r>
              <a:rPr lang="ko-KR" altLang="en-US" sz="3100" b="1" dirty="0">
                <a:solidFill>
                  <a:prstClr val="black"/>
                </a:solidFill>
                <a:ea typeface="맑은 고딕" panose="020B0503020000020004" pitchFamily="50" charset="-127"/>
              </a:rPr>
              <a:t> 헌금기도 </a:t>
            </a:r>
            <a:r>
              <a:rPr lang="ko-KR" altLang="en-US" sz="31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박시</a:t>
            </a:r>
            <a:r>
              <a:rPr lang="ko-KR" altLang="en-US" sz="3100" b="1" dirty="0">
                <a:solidFill>
                  <a:prstClr val="black"/>
                </a:solidFill>
                <a:ea typeface="맑은 고딕" panose="020B0503020000020004" pitchFamily="50" charset="-127"/>
              </a:rPr>
              <a:t>윤</a:t>
            </a:r>
            <a:r>
              <a:rPr lang="ko-KR" altLang="en-US" sz="31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100" b="1" dirty="0">
                <a:solidFill>
                  <a:prstClr val="black"/>
                </a:solidFill>
                <a:ea typeface="맑은 고딕" panose="020B0503020000020004" pitchFamily="50" charset="-127"/>
              </a:rPr>
              <a:t>어린이 입니다</a:t>
            </a:r>
            <a:endParaRPr lang="en-US" altLang="ko-KR" sz="3100" b="1" dirty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endParaRPr lang="en-US" altLang="ko-KR" sz="3200" b="1" spc="-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80646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15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97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66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44685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095555" y="-419745"/>
            <a:ext cx="7920880" cy="12796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찬양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단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원을 모집합니다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endParaRPr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26" y="1030219"/>
            <a:ext cx="10424836" cy="559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3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095555" y="-549363"/>
            <a:ext cx="7920880" cy="15388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성가대원을 모집합니다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endParaRPr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94" y="803736"/>
            <a:ext cx="10539663" cy="565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5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4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5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6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26" y="1820921"/>
            <a:ext cx="10224000" cy="488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044878" y="2696244"/>
            <a:ext cx="10151065" cy="308008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43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1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507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15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97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59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1253305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9" y="228605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깜짝 놀랐지</a:t>
            </a:r>
            <a:endParaRPr lang="ko-KR" altLang="en-US" sz="32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7" y="1744292"/>
            <a:ext cx="108164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</a:rPr>
              <a:t>난 깜짝 놀랐지</a:t>
            </a:r>
            <a:r>
              <a:rPr lang="en-US" altLang="ko-KR" sz="6000" b="1" dirty="0" smtClean="0">
                <a:solidFill>
                  <a:prstClr val="black"/>
                </a:solidFill>
              </a:rPr>
              <a:t/>
            </a:r>
            <a:br>
              <a:rPr lang="en-US" altLang="ko-KR" sz="6000" b="1" dirty="0" smtClean="0">
                <a:solidFill>
                  <a:prstClr val="black"/>
                </a:solidFill>
              </a:rPr>
            </a:br>
            <a:r>
              <a:rPr lang="ko-KR" altLang="en-US" sz="6000" b="1" dirty="0" smtClean="0">
                <a:solidFill>
                  <a:prstClr val="black"/>
                </a:solidFill>
              </a:rPr>
              <a:t>예수님이 날 사랑하신대</a:t>
            </a:r>
            <a:r>
              <a:rPr lang="en-US" altLang="ko-KR" sz="6000" b="1" dirty="0" smtClean="0">
                <a:solidFill>
                  <a:prstClr val="black"/>
                </a:solidFill>
              </a:rPr>
              <a:t/>
            </a:r>
            <a:br>
              <a:rPr lang="en-US" altLang="ko-KR" sz="6000" b="1" dirty="0" smtClean="0">
                <a:solidFill>
                  <a:prstClr val="black"/>
                </a:solidFill>
              </a:rPr>
            </a:br>
            <a:r>
              <a:rPr lang="ko-KR" altLang="en-US" sz="6000" b="1" dirty="0">
                <a:solidFill>
                  <a:prstClr val="black"/>
                </a:solidFill>
              </a:rPr>
              <a:t>난 깜짝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놀랐지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</a:rPr>
              <a:t>예수님이 날 구원하셨대</a:t>
            </a:r>
            <a:endParaRPr lang="ko-KR" altLang="en-US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58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9" y="228605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깜짝 놀랐지</a:t>
            </a:r>
            <a:endParaRPr lang="ko-KR" altLang="en-US" sz="32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7" y="1744292"/>
            <a:ext cx="108164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</a:rPr>
              <a:t>난 깜짝 놀랐지</a:t>
            </a:r>
            <a:r>
              <a:rPr lang="en-US" altLang="ko-KR" sz="6000" b="1" dirty="0" smtClean="0">
                <a:solidFill>
                  <a:prstClr val="black"/>
                </a:solidFill>
              </a:rPr>
              <a:t/>
            </a:r>
            <a:br>
              <a:rPr lang="en-US" altLang="ko-KR" sz="6000" b="1" dirty="0" smtClean="0">
                <a:solidFill>
                  <a:prstClr val="black"/>
                </a:solidFill>
              </a:rPr>
            </a:br>
            <a:r>
              <a:rPr lang="ko-KR" altLang="en-US" sz="6000" b="1" dirty="0" smtClean="0">
                <a:solidFill>
                  <a:prstClr val="black"/>
                </a:solidFill>
              </a:rPr>
              <a:t>날 위해 십자가 죽으셨대</a:t>
            </a:r>
            <a:r>
              <a:rPr lang="en-US" altLang="ko-KR" sz="6000" b="1" dirty="0" smtClean="0">
                <a:solidFill>
                  <a:prstClr val="black"/>
                </a:solidFill>
              </a:rPr>
              <a:t/>
            </a:r>
            <a:br>
              <a:rPr lang="en-US" altLang="ko-KR" sz="6000" b="1" dirty="0" smtClean="0">
                <a:solidFill>
                  <a:prstClr val="black"/>
                </a:solidFill>
              </a:rPr>
            </a:br>
            <a:r>
              <a:rPr lang="ko-KR" altLang="en-US" sz="6000" b="1" dirty="0">
                <a:solidFill>
                  <a:prstClr val="black"/>
                </a:solidFill>
              </a:rPr>
              <a:t>난 깜짝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놀랐지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</a:rPr>
              <a:t>우리를 주의 자녀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(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삼으셨대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)</a:t>
            </a:r>
            <a:endParaRPr lang="ko-KR" altLang="en-US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7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9" y="228605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깜짝 놀랐지</a:t>
            </a:r>
            <a:endParaRPr lang="ko-KR" altLang="en-US" sz="32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7" y="1744286"/>
            <a:ext cx="108164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</a:rPr>
              <a:t>예전엔 몰라 몰라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</a:rPr>
              <a:t>그 사실 몰라 몰라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</a:rPr>
              <a:t>예수님이 땅에 오신 그 이유를</a:t>
            </a:r>
            <a:endParaRPr lang="ko-KR" altLang="en-US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9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9" y="228605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깜짝 놀랐지</a:t>
            </a:r>
            <a:endParaRPr lang="ko-KR" altLang="en-US" sz="32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7" y="1744292"/>
            <a:ext cx="108164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</a:rPr>
              <a:t>알아 알아 이제는 알아 알아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</a:rPr>
              <a:t>예수님이 날 구원하셨대</a:t>
            </a:r>
            <a:r>
              <a:rPr lang="en-US" altLang="ko-KR" sz="6000" b="1" dirty="0" smtClean="0">
                <a:solidFill>
                  <a:prstClr val="black"/>
                </a:solidFill>
              </a:rPr>
              <a:t/>
            </a:r>
            <a:br>
              <a:rPr lang="en-US" altLang="ko-KR" sz="6000" b="1" dirty="0" smtClean="0">
                <a:solidFill>
                  <a:prstClr val="black"/>
                </a:solidFill>
              </a:rPr>
            </a:br>
            <a:r>
              <a:rPr lang="en-US" altLang="ko-KR" sz="6000" b="1" dirty="0" smtClean="0">
                <a:solidFill>
                  <a:prstClr val="black"/>
                </a:solidFill>
              </a:rPr>
              <a:t>(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어머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~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어머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~)</a:t>
            </a:r>
            <a:endParaRPr lang="ko-KR" altLang="en-US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4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02232" y="1153233"/>
            <a:ext cx="11726287" cy="490134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지금 이곳에 하나님 오셔서</a:t>
            </a:r>
            <a:r>
              <a:rPr lang="en-US" altLang="ko-KR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/>
            </a:r>
            <a:br>
              <a:rPr lang="en-US" altLang="ko-KR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우리가 드리는 예배를 받으소서</a:t>
            </a:r>
            <a:endParaRPr lang="en-US" altLang="ko-KR" sz="60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>
              <a:lnSpc>
                <a:spcPts val="7500"/>
              </a:lnSpc>
            </a:pP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참 기쁨과 참 평안이</a:t>
            </a:r>
            <a:endParaRPr lang="en-US" altLang="ko-KR" sz="60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>
              <a:lnSpc>
                <a:spcPts val="7500"/>
              </a:lnSpc>
            </a:pP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우리게 있사오니</a:t>
            </a:r>
            <a:endParaRPr lang="en-US" altLang="ko-KR" sz="60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>
              <a:lnSpc>
                <a:spcPts val="7500"/>
              </a:lnSpc>
            </a:pP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영광의 왕이신 하나님께 감사해요</a:t>
            </a:r>
            <a:endParaRPr lang="ko-KR" altLang="en-US" sz="60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3093" y="204111"/>
            <a:ext cx="2620736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prstClr val="black"/>
                </a:solidFill>
              </a:rPr>
              <a:t>지금 이곳에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89663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2936</TotalTime>
  <Words>487</Words>
  <Application>Microsoft Office PowerPoint</Application>
  <PresentationFormat>사용자 지정</PresentationFormat>
  <Paragraphs>161</Paragraphs>
  <Slides>36</Slides>
  <Notes>18</Notes>
  <HiddenSlides>0</HiddenSlides>
  <MMClips>0</MMClips>
  <ScaleCrop>false</ScaleCrop>
  <HeadingPairs>
    <vt:vector size="4" baseType="variant">
      <vt:variant>
        <vt:lpstr>테마</vt:lpstr>
      </vt:variant>
      <vt:variant>
        <vt:i4>8</vt:i4>
      </vt:variant>
      <vt:variant>
        <vt:lpstr>슬라이드 제목</vt:lpstr>
      </vt:variant>
      <vt:variant>
        <vt:i4>36</vt:i4>
      </vt:variant>
    </vt:vector>
  </HeadingPairs>
  <TitlesOfParts>
    <vt:vector size="44" baseType="lpstr">
      <vt:lpstr>Office 테마</vt:lpstr>
      <vt:lpstr>7_Office 테마</vt:lpstr>
      <vt:lpstr>2_파형</vt:lpstr>
      <vt:lpstr>8_Office 테마</vt:lpstr>
      <vt:lpstr>1_Office 테마</vt:lpstr>
      <vt:lpstr>2_Office 테마</vt:lpstr>
      <vt:lpstr>4_Office 테마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311</cp:revision>
  <dcterms:created xsi:type="dcterms:W3CDTF">2022-06-11T10:00:30Z</dcterms:created>
  <dcterms:modified xsi:type="dcterms:W3CDTF">2025-01-04T14:53:10Z</dcterms:modified>
  <cp:version/>
</cp:coreProperties>
</file>