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07" r:id="rId8"/>
    <p:sldMasterId id="2147484020" r:id="rId9"/>
    <p:sldMasterId id="2147484033" r:id="rId10"/>
    <p:sldMasterId id="2147484046" r:id="rId11"/>
  </p:sldMasterIdLst>
  <p:notesMasterIdLst>
    <p:notesMasterId r:id="rId43"/>
  </p:notesMasterIdLst>
  <p:sldIdLst>
    <p:sldId id="1998" r:id="rId12"/>
    <p:sldId id="2660" r:id="rId13"/>
    <p:sldId id="2585" r:id="rId14"/>
    <p:sldId id="2586" r:id="rId15"/>
    <p:sldId id="2723" r:id="rId16"/>
    <p:sldId id="2724" r:id="rId17"/>
    <p:sldId id="2725" r:id="rId18"/>
    <p:sldId id="2726" r:id="rId19"/>
    <p:sldId id="2614" r:id="rId20"/>
    <p:sldId id="2547" r:id="rId21"/>
    <p:sldId id="2548" r:id="rId22"/>
    <p:sldId id="2549" r:id="rId23"/>
    <p:sldId id="2550" r:id="rId24"/>
    <p:sldId id="2727" r:id="rId25"/>
    <p:sldId id="2728" r:id="rId26"/>
    <p:sldId id="2445" r:id="rId27"/>
    <p:sldId id="2553" r:id="rId28"/>
    <p:sldId id="2634" r:id="rId29"/>
    <p:sldId id="2312" r:id="rId30"/>
    <p:sldId id="2729" r:id="rId31"/>
    <p:sldId id="2730" r:id="rId32"/>
    <p:sldId id="2315" r:id="rId33"/>
    <p:sldId id="2641" r:id="rId34"/>
    <p:sldId id="1932" r:id="rId35"/>
    <p:sldId id="2731" r:id="rId36"/>
    <p:sldId id="2732" r:id="rId37"/>
    <p:sldId id="2733" r:id="rId38"/>
    <p:sldId id="2734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696" y="6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4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2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8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2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8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3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3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96" y="420368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78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1" y="407445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46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82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9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96" y="338767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5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126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39408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8185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48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02064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4847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0022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9502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3088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66106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85709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6804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96232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6242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39816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376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1420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1891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083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4902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8030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6211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8837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6703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418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651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883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587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28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220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68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35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17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769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960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25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36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41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12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571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468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6033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25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7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97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86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660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230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49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18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45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07" y="6250445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45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2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1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3799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09699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김현서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에스더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17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13" y="718276"/>
            <a:ext cx="10590511" cy="486284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성경봉독</a:t>
            </a:r>
            <a:r>
              <a:rPr lang="en-US" altLang="ko-KR" sz="54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에스더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왕이 모든 여자보다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에스더를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더 사랑하므로 그가 모든 처녀보다 왕 앞에 더 은총을 얻은 지라 왕이 그의 머리에 관을 씌우고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와스디를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대신하여 왕후로 삼은 후에</a:t>
            </a:r>
            <a:endParaRPr lang="ko-KR" altLang="en-US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850066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전 국민 </a:t>
            </a:r>
            <a:r>
              <a:rPr lang="ko-KR" altLang="en-US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오디션</a:t>
            </a:r>
            <a:endParaRPr lang="en-US" altLang="ko-KR" sz="5200" b="1" dirty="0" smtClean="0">
              <a:solidFill>
                <a:schemeClr val="tx2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122357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8419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한유은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2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8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겨울성경학교 결단을 축복합니다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3. 2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학년 김정란 선생님을 소개합니다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1,2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생일자를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축하하며 축복합니다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5. 2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예배위원은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한태순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김여련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신제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46059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382" y="332656"/>
            <a:ext cx="111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prstClr val="black"/>
                </a:solidFill>
              </a:rPr>
              <a:t>2023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년 </a:t>
            </a:r>
            <a:r>
              <a:rPr lang="ko-KR" altLang="en-US" sz="4000" b="1" dirty="0">
                <a:solidFill>
                  <a:srgbClr val="FF0000"/>
                </a:solidFill>
              </a:rPr>
              <a:t>현대교회</a:t>
            </a:r>
            <a:r>
              <a:rPr lang="ko-KR" altLang="en-US" sz="4000" b="1" dirty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solidFill>
                  <a:prstClr val="black"/>
                </a:solidFill>
              </a:rPr>
              <a:t>초등부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 smtClean="0">
                <a:solidFill>
                  <a:srgbClr val="008000"/>
                </a:solidFill>
              </a:rPr>
              <a:t>교사</a:t>
            </a:r>
            <a:endParaRPr lang="ko-KR" altLang="en-US" sz="40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04" y="5763751"/>
            <a:ext cx="12139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prstClr val="black"/>
                </a:solidFill>
              </a:rPr>
              <a:t>2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학년 김정</a:t>
            </a:r>
            <a:r>
              <a:rPr lang="ko-KR" altLang="en-US" sz="4000" b="1" dirty="0">
                <a:solidFill>
                  <a:prstClr val="black"/>
                </a:solidFill>
              </a:rPr>
              <a:t>란</a:t>
            </a:r>
            <a:r>
              <a:rPr lang="ko-KR" altLang="en-US" sz="4000" b="1" dirty="0" smtClean="0">
                <a:solidFill>
                  <a:prstClr val="black"/>
                </a:solidFill>
              </a:rPr>
              <a:t> 선생님</a:t>
            </a:r>
            <a:endParaRPr lang="ko-KR" altLang="en-US" sz="4000" b="1" dirty="0">
              <a:solidFill>
                <a:prstClr val="black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4176" r="10794" b="36562"/>
          <a:stretch/>
        </p:blipFill>
        <p:spPr>
          <a:xfrm>
            <a:off x="3320715" y="1199272"/>
            <a:ext cx="5265019" cy="44594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12267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1,2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335046"/>
              </p:ext>
            </p:extLst>
          </p:nvPr>
        </p:nvGraphicFramePr>
        <p:xfrm>
          <a:off x="1025234" y="2348880"/>
          <a:ext cx="10097855" cy="3515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950"/>
                <a:gridCol w="7873905"/>
              </a:tblGrid>
              <a:tr h="8659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날짜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721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장라현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(1/11), </a:t>
                      </a: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박시원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(1/11),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양희담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(1/25), </a:t>
                      </a:r>
                    </a:p>
                    <a:p>
                      <a:pPr algn="ctr" defTabSz="913890" fontAlgn="auto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박미주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박성진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(1/27)</a:t>
                      </a:r>
                      <a:r>
                        <a:rPr kumimoji="0"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kumimoji="0"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(2/13),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임서현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(2/18)</a:t>
                      </a:r>
                      <a:endParaRPr kumimoji="0" lang="en-US" altLang="ko-KR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6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채정례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(2/9)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9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61499" y="1890944"/>
            <a:ext cx="9642624" cy="4567634"/>
            <a:chOff x="1161499" y="1890944"/>
            <a:chExt cx="9642624" cy="4567634"/>
          </a:xfrm>
        </p:grpSpPr>
        <p:pic>
          <p:nvPicPr>
            <p:cNvPr id="1026" name="Picture 2" descr="C:\Users\SEC\Downloads\167310135176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73"/>
            <a:stretch/>
          </p:blipFill>
          <p:spPr bwMode="auto">
            <a:xfrm>
              <a:off x="1161499" y="1890944"/>
              <a:ext cx="9642624" cy="456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204" y="6134901"/>
              <a:ext cx="585000" cy="2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36859" y="4174761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92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9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521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26250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99411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49976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80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다섯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 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420</Words>
  <Application>Microsoft Office PowerPoint</Application>
  <PresentationFormat>사용자 지정</PresentationFormat>
  <Paragraphs>124</Paragraphs>
  <Slides>31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31</vt:i4>
      </vt:variant>
    </vt:vector>
  </HeadingPairs>
  <TitlesOfParts>
    <vt:vector size="39" baseType="lpstr">
      <vt:lpstr>Office 테마</vt:lpstr>
      <vt:lpstr>7_Office 테마</vt:lpstr>
      <vt:lpstr>1_Office 테마</vt:lpstr>
      <vt:lpstr>2_파형</vt:lpstr>
      <vt:lpstr>White</vt:lpstr>
      <vt:lpstr>1_White</vt:lpstr>
      <vt:lpstr>2_White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67</cp:revision>
  <dcterms:created xsi:type="dcterms:W3CDTF">2022-06-11T10:00:30Z</dcterms:created>
  <dcterms:modified xsi:type="dcterms:W3CDTF">2023-02-04T22:38:45Z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