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65" r:id="rId4"/>
    <p:sldMasterId id="2147483917" r:id="rId5"/>
  </p:sldMasterIdLst>
  <p:notesMasterIdLst>
    <p:notesMasterId r:id="rId39"/>
  </p:notesMasterIdLst>
  <p:sldIdLst>
    <p:sldId id="1998" r:id="rId6"/>
    <p:sldId id="2478" r:id="rId7"/>
    <p:sldId id="2585" r:id="rId8"/>
    <p:sldId id="2586" r:id="rId9"/>
    <p:sldId id="2626" r:id="rId10"/>
    <p:sldId id="2627" r:id="rId11"/>
    <p:sldId id="2628" r:id="rId12"/>
    <p:sldId id="2629" r:id="rId13"/>
    <p:sldId id="2620" r:id="rId14"/>
    <p:sldId id="2621" r:id="rId15"/>
    <p:sldId id="2622" r:id="rId16"/>
    <p:sldId id="2614" r:id="rId17"/>
    <p:sldId id="2547" r:id="rId18"/>
    <p:sldId id="2548" r:id="rId19"/>
    <p:sldId id="2549" r:id="rId20"/>
    <p:sldId id="2550" r:id="rId21"/>
    <p:sldId id="2630" r:id="rId22"/>
    <p:sldId id="2631" r:id="rId23"/>
    <p:sldId id="2445" r:id="rId24"/>
    <p:sldId id="2553" r:id="rId25"/>
    <p:sldId id="2527" r:id="rId26"/>
    <p:sldId id="2312" r:id="rId27"/>
    <p:sldId id="2623" r:id="rId28"/>
    <p:sldId id="2624" r:id="rId29"/>
    <p:sldId id="2625" r:id="rId30"/>
    <p:sldId id="2315" r:id="rId31"/>
    <p:sldId id="2006" r:id="rId32"/>
    <p:sldId id="2632" r:id="rId33"/>
    <p:sldId id="2633" r:id="rId34"/>
    <p:sldId id="1932" r:id="rId35"/>
    <p:sldId id="1933" r:id="rId36"/>
    <p:sldId id="1934" r:id="rId37"/>
    <p:sldId id="2363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79" d="100"/>
          <a:sy n="79" d="100"/>
        </p:scale>
        <p:origin x="-74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2022-10-16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44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endParaRPr kumimoji="1" lang="en-US" altLang="ko-KR" sz="68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 아홉 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9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8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송은권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1786500"/>
            <a:ext cx="7848872" cy="313930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느헤미야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894188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느헤미야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12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모든 백성이 곧 가서 먹고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마시며 나누어 주고 크게 즐거워하니 이는 그들이 그 읽어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들려 준 말을 밝히 앎이라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srgbClr val="0070C0"/>
                </a:solidFill>
                <a:latin typeface="HY그래픽M"/>
                <a:ea typeface="HY그래픽M"/>
              </a:rPr>
              <a:t>말씀 앞에 선 백성들</a:t>
            </a:r>
            <a:endParaRPr lang="en-US" altLang="ko-KR" sz="5200" b="1" dirty="0" smtClean="0">
              <a:solidFill>
                <a:srgbClr val="0070C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5898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8327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0791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박시우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중앙연회 어린이 예능대회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(10/15) –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독창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김서진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동상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학년 특별한 모임이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 예배 후 진행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공과공부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4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단원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말씀 앞에 선 백성들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엄회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양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김여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이재</a:t>
            </a:r>
            <a:r>
              <a:rPr lang="ko-KR" altLang="en-US" sz="3200" b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ko-KR" altLang="en-US" sz="32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53296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12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946" r="1288" b="1361"/>
          <a:stretch/>
        </p:blipFill>
        <p:spPr>
          <a:xfrm>
            <a:off x="1153800" y="1832662"/>
            <a:ext cx="9931104" cy="480252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41200" y="3206709"/>
            <a:ext cx="9731599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7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1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367</Words>
  <Application>Microsoft Office PowerPoint</Application>
  <PresentationFormat>사용자 지정</PresentationFormat>
  <Paragraphs>113</Paragraphs>
  <Slides>33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Office 테마</vt:lpstr>
      <vt:lpstr>7_Office 테마</vt:lpstr>
      <vt:lpstr>1_Office 테마</vt:lpstr>
      <vt:lpstr>White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37</cp:revision>
  <dcterms:created xsi:type="dcterms:W3CDTF">2022-06-11T10:00:30Z</dcterms:created>
  <dcterms:modified xsi:type="dcterms:W3CDTF">2022-10-15T22:15:13Z</dcterms:modified>
</cp:coreProperties>
</file>