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355" r:id="rId4"/>
    <p:sldMasterId id="2147484639" r:id="rId5"/>
    <p:sldMasterId id="2147484723" r:id="rId6"/>
  </p:sldMasterIdLst>
  <p:notesMasterIdLst>
    <p:notesMasterId r:id="rId43"/>
  </p:notesMasterIdLst>
  <p:sldIdLst>
    <p:sldId id="1998" r:id="rId7"/>
    <p:sldId id="3080" r:id="rId8"/>
    <p:sldId id="3393" r:id="rId9"/>
    <p:sldId id="3394" r:id="rId10"/>
    <p:sldId id="3395" r:id="rId11"/>
    <p:sldId id="3383" r:id="rId12"/>
    <p:sldId id="3384" r:id="rId13"/>
    <p:sldId id="3385" r:id="rId14"/>
    <p:sldId id="3386" r:id="rId15"/>
    <p:sldId id="3387" r:id="rId16"/>
    <p:sldId id="3391" r:id="rId17"/>
    <p:sldId id="3392" r:id="rId18"/>
    <p:sldId id="2614" r:id="rId19"/>
    <p:sldId id="2547" r:id="rId20"/>
    <p:sldId id="2548" r:id="rId21"/>
    <p:sldId id="2549" r:id="rId22"/>
    <p:sldId id="2550" r:id="rId23"/>
    <p:sldId id="3353" r:id="rId24"/>
    <p:sldId id="3397" r:id="rId25"/>
    <p:sldId id="2915" r:id="rId26"/>
    <p:sldId id="3067" r:id="rId27"/>
    <p:sldId id="3068" r:id="rId28"/>
    <p:sldId id="3069" r:id="rId29"/>
    <p:sldId id="2919" r:id="rId30"/>
    <p:sldId id="2922" r:id="rId31"/>
    <p:sldId id="2641" r:id="rId32"/>
    <p:sldId id="3398" r:id="rId33"/>
    <p:sldId id="3399" r:id="rId34"/>
    <p:sldId id="3401" r:id="rId35"/>
    <p:sldId id="3402" r:id="rId36"/>
    <p:sldId id="3403" r:id="rId37"/>
    <p:sldId id="3400" r:id="rId38"/>
    <p:sldId id="1932" r:id="rId39"/>
    <p:sldId id="1933" r:id="rId40"/>
    <p:sldId id="1934" r:id="rId41"/>
    <p:sldId id="2363" r:id="rId42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94687" autoAdjust="0"/>
  </p:normalViewPr>
  <p:slideViewPr>
    <p:cSldViewPr snapToGrid="0">
      <p:cViewPr varScale="1">
        <p:scale>
          <a:sx n="96" d="100"/>
          <a:sy n="96" d="100"/>
        </p:scale>
        <p:origin x="510" y="96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7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2024-10-27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171005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38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DAF1B-AD06-1451-6E79-A8302375D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4E71AD7-E76D-B4CA-B4A7-215CC57E1C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56FBE8E-9E06-51FE-56A7-DB7040F78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BA98277-62E9-E146-D8C0-447D8EB4D5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13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271A9-AA7F-DDC0-89E2-205DE066D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C169AA2-33F5-9E1E-DA65-758B1CADE9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954C5F7-CA69-714F-2666-F7A3F4DF1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325C804-C1DC-1A44-01D0-0B817088F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07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A1024-60B4-4951-8F48-62FB63A63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0E6FE3B-6156-78BB-48B3-D8EBBF391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CC3B18A-01B2-6D3F-280C-DBFC1F893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957003B-3E43-AE73-621A-F209AC5242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37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580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99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1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1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1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2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963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4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17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17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05" y="5930043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06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691" y="4203915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11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69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879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3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1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3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1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15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95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291" y="33902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50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4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4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2024-10-27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4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99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6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198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198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05" y="5930043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06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3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2240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543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04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2024-10-27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858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261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137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858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4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85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4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01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39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2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2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521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931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99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2024-10-27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678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36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352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5508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84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626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894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123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09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2024-10-27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2024-10-27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2024-10-27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2024-10-27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882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882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882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751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678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02" y="6250678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678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10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10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10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58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58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58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60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xStyles>
    <p:titleStyle>
      <a:lvl1pPr algn="l" defTabSz="91428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2024-10-27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4" r:id="rId1"/>
    <p:sldLayoutId id="2147484725" r:id="rId2"/>
    <p:sldLayoutId id="2147484726" r:id="rId3"/>
    <p:sldLayoutId id="2147484727" r:id="rId4"/>
    <p:sldLayoutId id="2147484728" r:id="rId5"/>
    <p:sldLayoutId id="2147484729" r:id="rId6"/>
    <p:sldLayoutId id="2147484730" r:id="rId7"/>
    <p:sldLayoutId id="2147484731" r:id="rId8"/>
    <p:sldLayoutId id="2147484732" r:id="rId9"/>
    <p:sldLayoutId id="2147484733" r:id="rId10"/>
    <p:sldLayoutId id="2147484734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4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003859-3858-975B-B98A-481A528715B3}"/>
              </a:ext>
            </a:extLst>
          </p:cNvPr>
          <p:cNvSpPr txBox="1"/>
          <p:nvPr/>
        </p:nvSpPr>
        <p:spPr>
          <a:xfrm>
            <a:off x="1502435" y="1720840"/>
            <a:ext cx="9187130" cy="34163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914286"/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춤을 추고 노래하네 </a:t>
            </a:r>
            <a:endParaRPr lang="en-US" altLang="ko-KR" sz="54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  <a:p>
            <a:pPr algn="ctr" defTabSz="914286"/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손뼉 치며 하나님을 찬양해</a:t>
            </a:r>
          </a:p>
          <a:p>
            <a:pPr algn="ctr" defTabSz="914286"/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나의 구원 나의 기쁨 </a:t>
            </a:r>
            <a:endParaRPr lang="en-US" altLang="ko-KR" sz="54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  <a:p>
            <a:pPr algn="ctr" defTabSz="914286"/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나의 소망 하나님만 예배하네</a:t>
            </a:r>
            <a:endParaRPr lang="en-US" altLang="ko-KR" sz="54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5664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003859-3858-975B-B98A-481A528715B3}"/>
              </a:ext>
            </a:extLst>
          </p:cNvPr>
          <p:cNvSpPr txBox="1"/>
          <p:nvPr/>
        </p:nvSpPr>
        <p:spPr>
          <a:xfrm>
            <a:off x="1848683" y="1305341"/>
            <a:ext cx="8494633" cy="424731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914286"/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너는 시냇가에 심은 나무라</a:t>
            </a:r>
            <a:b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</a:br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하나님의 사랑 안에</a:t>
            </a:r>
            <a:endParaRPr lang="en-US" altLang="ko-KR" sz="54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  <a:p>
            <a:pPr algn="ctr" defTabSz="914286"/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믿음뿌리 내리고</a:t>
            </a:r>
            <a:b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</a:br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주의 뜻대로 주의 뜻대로</a:t>
            </a:r>
            <a:b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</a:br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항상 살리라</a:t>
            </a:r>
            <a:endParaRPr lang="en-US" altLang="ko-KR" sz="54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3772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003859-3858-975B-B98A-481A528715B3}"/>
              </a:ext>
            </a:extLst>
          </p:cNvPr>
          <p:cNvSpPr txBox="1"/>
          <p:nvPr/>
        </p:nvSpPr>
        <p:spPr>
          <a:xfrm>
            <a:off x="579105" y="1305341"/>
            <a:ext cx="11033790" cy="424731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914286"/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주의 시절을 좇아 구원 열매 맺으면</a:t>
            </a:r>
            <a:b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</a:br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주의 영화로운 빛</a:t>
            </a:r>
            <a:endParaRPr lang="en-US" altLang="ko-KR" sz="54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  <a:p>
            <a:pPr algn="ctr" defTabSz="914286"/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너를 </a:t>
            </a:r>
            <a:r>
              <a:rPr lang="ko-KR" altLang="en-US" sz="5400" dirty="0" err="1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보호하리니</a:t>
            </a:r>
            <a:b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</a:br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주의 뜻대로 주의 뜻대로</a:t>
            </a:r>
            <a:endParaRPr lang="en-US" altLang="ko-KR" sz="54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  <a:p>
            <a:pPr algn="ctr" defTabSz="914286"/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항상 살리라</a:t>
            </a:r>
            <a:endParaRPr lang="en-US" altLang="ko-KR" sz="54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06270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defTabSz="913946">
              <a:defRPr/>
            </a:pPr>
            <a:r>
              <a:rPr lang="en-US" altLang="ko-KR" sz="4000" dirty="0">
                <a:latin typeface="HY헤드라인M"/>
                <a:ea typeface="HY헤드라인M"/>
              </a:rPr>
              <a:t>2024</a:t>
            </a:r>
            <a:r>
              <a:rPr lang="ko-KR" altLang="en-US" sz="4000" dirty="0">
                <a:latin typeface="HY헤드라인M"/>
                <a:ea typeface="HY헤드라인M"/>
              </a:rPr>
              <a:t>년  </a:t>
            </a:r>
            <a:r>
              <a:rPr lang="en-US" altLang="ko-KR" sz="4000" dirty="0">
                <a:latin typeface="HY헤드라인M"/>
                <a:ea typeface="HY헤드라인M"/>
              </a:rPr>
              <a:t>10</a:t>
            </a:r>
            <a:r>
              <a:rPr lang="ko-KR" altLang="en-US" sz="4000" dirty="0">
                <a:latin typeface="HY헤드라인M"/>
                <a:ea typeface="HY헤드라인M"/>
              </a:rPr>
              <a:t>월 </a:t>
            </a:r>
            <a:r>
              <a:rPr lang="en-US" altLang="ko-KR" sz="4000" dirty="0">
                <a:latin typeface="HY헤드라인M"/>
                <a:ea typeface="HY헤드라인M"/>
              </a:rPr>
              <a:t>27</a:t>
            </a:r>
            <a:r>
              <a:rPr lang="ko-KR" altLang="en-US" sz="4000" dirty="0">
                <a:latin typeface="HY헤드라인M"/>
                <a:ea typeface="HY헤드라인M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36" y="223713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스물 세 </a:t>
            </a:r>
            <a:r>
              <a:rPr kumimoji="1" lang="ko-KR" altLang="en-US" sz="7100" b="1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번째주일입니다</a:t>
            </a:r>
            <a:endParaRPr kumimoji="1" lang="ko-KR" altLang="en-US" sz="71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003859-3858-975B-B98A-481A528715B3}"/>
              </a:ext>
            </a:extLst>
          </p:cNvPr>
          <p:cNvSpPr txBox="1"/>
          <p:nvPr/>
        </p:nvSpPr>
        <p:spPr>
          <a:xfrm>
            <a:off x="690985" y="1787034"/>
            <a:ext cx="10597774" cy="329320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914286"/>
            <a:r>
              <a:rPr lang="ko-KR" altLang="en-US" sz="42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나의 가장 낮은 마음 주님께서 기뻐하시고</a:t>
            </a:r>
            <a:endParaRPr lang="en-US" altLang="ko-KR" sz="42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  <a:p>
            <a:pPr algn="ctr" defTabSz="914286"/>
            <a:r>
              <a:rPr lang="ko-KR" altLang="en-US" sz="42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작은 일에 큰 기쁨을 느끼게 하시는 도다</a:t>
            </a:r>
            <a:endParaRPr lang="en-US" altLang="ko-KR" sz="42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  <a:p>
            <a:pPr algn="ctr" defTabSz="914286"/>
            <a:r>
              <a:rPr lang="ko-KR" altLang="en-US" sz="42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내가 지쳐 무력할 때 주님 내게 힘이 되시고</a:t>
            </a:r>
          </a:p>
          <a:p>
            <a:pPr algn="ctr" defTabSz="914286"/>
            <a:r>
              <a:rPr lang="ko-KR" altLang="en-US" sz="42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아름다운 하늘나라 내 맘에 주시는 도다</a:t>
            </a:r>
          </a:p>
          <a:p>
            <a:pPr algn="ctr" defTabSz="914286"/>
            <a:endParaRPr lang="en-US" altLang="ko-KR" sz="40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310243"/>
            <a:ext cx="2922814" cy="3847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b="1" dirty="0"/>
              <a:t>나의 가장 낮은 마음</a:t>
            </a:r>
          </a:p>
        </p:txBody>
      </p:sp>
    </p:spTree>
    <p:extLst>
      <p:ext uri="{BB962C8B-B14F-4D97-AF65-F5344CB8AC3E}">
        <p14:creationId xmlns:p14="http://schemas.microsoft.com/office/powerpoint/2010/main" val="583664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003859-3858-975B-B98A-481A528715B3}"/>
              </a:ext>
            </a:extLst>
          </p:cNvPr>
          <p:cNvSpPr txBox="1"/>
          <p:nvPr/>
        </p:nvSpPr>
        <p:spPr>
          <a:xfrm>
            <a:off x="1066431" y="1558435"/>
            <a:ext cx="10059165" cy="393954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914286"/>
            <a:r>
              <a:rPr lang="ko-KR" altLang="en-US" sz="42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우리에게 축복하신 하나님 사랑</a:t>
            </a:r>
            <a:endParaRPr lang="en-US" altLang="ko-KR" sz="42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  <a:p>
            <a:pPr algn="ctr" defTabSz="914286"/>
            <a:r>
              <a:rPr lang="ko-KR" altLang="en-US" sz="42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낮은 자를 높여주시고 아름다운 하늘나라</a:t>
            </a:r>
            <a:endParaRPr lang="en-US" altLang="ko-KR" sz="42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  <a:p>
            <a:pPr algn="ctr" defTabSz="914286"/>
            <a:r>
              <a:rPr lang="ko-KR" altLang="en-US" sz="42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허락하시고 내 모든 것 예비하시네</a:t>
            </a:r>
            <a:endParaRPr lang="en-US" altLang="ko-KR" sz="42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  <a:p>
            <a:pPr algn="ctr" defTabSz="914286"/>
            <a:r>
              <a:rPr lang="ko-KR" altLang="en-US" sz="42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찬양함에 기쁨을 감사함에 평안을</a:t>
            </a:r>
          </a:p>
          <a:p>
            <a:pPr algn="ctr" defTabSz="914286"/>
            <a:r>
              <a:rPr lang="ko-KR" altLang="en-US" sz="42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간구함에 하나님 알도록 하셨네</a:t>
            </a:r>
          </a:p>
          <a:p>
            <a:pPr algn="ctr" defTabSz="914286"/>
            <a:endParaRPr lang="en-US" altLang="ko-KR" sz="40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310243"/>
            <a:ext cx="2922814" cy="3847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prstClr val="black"/>
                </a:solidFill>
              </a:rPr>
              <a:t>나의 가장 낮은 마음</a:t>
            </a:r>
          </a:p>
        </p:txBody>
      </p:sp>
    </p:spTree>
    <p:extLst>
      <p:ext uri="{BB962C8B-B14F-4D97-AF65-F5344CB8AC3E}">
        <p14:creationId xmlns:p14="http://schemas.microsoft.com/office/powerpoint/2010/main" val="3085861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그림 512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88561" y="0"/>
            <a:ext cx="10214883" cy="6858000"/>
          </a:xfrm>
          <a:prstGeom prst="rect">
            <a:avLst/>
          </a:prstGeom>
        </p:spPr>
      </p:pic>
      <p:sp>
        <p:nvSpPr>
          <p:cNvPr id="5124" name="TextBox 1"/>
          <p:cNvSpPr txBox="1"/>
          <p:nvPr/>
        </p:nvSpPr>
        <p:spPr>
          <a:xfrm>
            <a:off x="2282104" y="295836"/>
            <a:ext cx="7104789" cy="1446551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algn="ctr">
              <a:defRPr/>
            </a:pPr>
            <a:r>
              <a:rPr lang="ko-KR" altLang="en-US" sz="8800">
                <a:solidFill>
                  <a:prstClr val="black"/>
                </a:solidFill>
                <a:latin typeface="HY엽서M"/>
                <a:ea typeface="HY엽서M"/>
              </a:rPr>
              <a:t>찬양해요</a:t>
            </a:r>
            <a:r>
              <a:rPr lang="en-US" altLang="ko-KR" sz="8800">
                <a:solidFill>
                  <a:prstClr val="black"/>
                </a:solidFill>
                <a:latin typeface="HY엽서M"/>
                <a:ea typeface="HY엽서M"/>
              </a:rPr>
              <a:t>~</a:t>
            </a:r>
            <a:endParaRPr lang="ko-KR" altLang="en-US" sz="880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466503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신제하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504" y="106135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0986" y="1939789"/>
            <a:ext cx="7848872" cy="3062357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이사야 </a:t>
            </a:r>
            <a:r>
              <a:rPr lang="en-US" altLang="ko-KR" sz="6000" b="1" dirty="0">
                <a:solidFill>
                  <a:prstClr val="black"/>
                </a:solidFill>
                <a:latin typeface="HY중고딕"/>
                <a:ea typeface="HY중고딕"/>
              </a:rPr>
              <a:t>6</a:t>
            </a: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6000" b="1" dirty="0">
                <a:solidFill>
                  <a:prstClr val="black"/>
                </a:solidFill>
                <a:latin typeface="HY중고딕"/>
                <a:ea typeface="HY중고딕"/>
              </a:rPr>
              <a:t>8</a:t>
            </a: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" y="-2172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19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599272"/>
            <a:ext cx="10825844" cy="938698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5000" b="1" dirty="0">
                <a:solidFill>
                  <a:srgbClr val="000000"/>
                </a:solidFill>
              </a:rPr>
              <a:t>성경봉독</a:t>
            </a:r>
            <a:r>
              <a:rPr lang="en-US" altLang="ko-KR" sz="5000" b="1" dirty="0">
                <a:solidFill>
                  <a:srgbClr val="000000"/>
                </a:solidFill>
              </a:rPr>
              <a:t>-</a:t>
            </a:r>
            <a:r>
              <a:rPr lang="ko-KR" altLang="en-US" sz="5000" b="1" dirty="0">
                <a:solidFill>
                  <a:srgbClr val="000000"/>
                </a:solidFill>
              </a:rPr>
              <a:t> 이사야 </a:t>
            </a:r>
            <a:r>
              <a:rPr lang="en-US" altLang="ko-KR" sz="5000" b="1" dirty="0">
                <a:solidFill>
                  <a:srgbClr val="000000"/>
                </a:solidFill>
              </a:rPr>
              <a:t>6</a:t>
            </a:r>
            <a:r>
              <a:rPr lang="ko-KR" altLang="en-US" sz="50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1639037"/>
            <a:ext cx="11113784" cy="4247313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5200" b="1" dirty="0"/>
              <a:t>8 </a:t>
            </a:r>
            <a:r>
              <a:rPr lang="ko-KR" altLang="en-US" sz="5200" b="1" dirty="0"/>
              <a:t>내가 또 주의 목소리를 들으니 주께서 이르시되 내가 누구를 보내며 누가 우리를 위하여 갈꼬 하시니 그 때에 내가 이르되 내가 여기 있나</a:t>
            </a:r>
            <a:endParaRPr lang="en-US" altLang="ko-KR" sz="5200" b="1" dirty="0"/>
          </a:p>
          <a:p>
            <a:pPr lvl="0">
              <a:defRPr/>
            </a:pPr>
            <a:r>
              <a:rPr lang="ko-KR" altLang="en-US" sz="5200" b="1" dirty="0"/>
              <a:t>이다 나를 보내소서 하였더니</a:t>
            </a:r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1193" y="1685934"/>
            <a:ext cx="7848873" cy="404724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endParaRPr lang="ko-KR" altLang="en-US" sz="5200" b="1" dirty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</a:p>
          <a:p>
            <a:pPr lvl="0" algn="ctr">
              <a:buNone/>
              <a:defRPr/>
            </a:pPr>
            <a:endParaRPr lang="ko-KR" altLang="en-US" sz="11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4400" b="1" dirty="0">
                <a:solidFill>
                  <a:srgbClr val="000000"/>
                </a:solidFill>
                <a:latin typeface="HY그래픽M"/>
                <a:ea typeface="HY그래픽M"/>
              </a:rPr>
              <a:t>예언자 </a:t>
            </a:r>
            <a:r>
              <a:rPr lang="ko-KR" altLang="en-US" sz="5400" b="1" dirty="0">
                <a:solidFill>
                  <a:srgbClr val="FF0000"/>
                </a:solidFill>
                <a:latin typeface="HY그래픽M"/>
                <a:ea typeface="HY그래픽M"/>
              </a:rPr>
              <a:t>이사야</a:t>
            </a:r>
            <a:endParaRPr lang="en-US" altLang="ko-KR" sz="5400" b="1" dirty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4400" b="1" dirty="0">
              <a:solidFill>
                <a:srgbClr val="00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4400" b="1" dirty="0">
                <a:solidFill>
                  <a:srgbClr val="000000"/>
                </a:solidFill>
                <a:latin typeface="HY그래픽M"/>
                <a:ea typeface="HY그래픽M"/>
              </a:rPr>
              <a:t>지하람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28" y="710295"/>
            <a:ext cx="10776857" cy="3785652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헌금 </a:t>
            </a: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특송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endParaRPr lang="en-US" altLang="ko-KR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김사랑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1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413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6603" y="1168863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14350" marR="0" lvl="0" indent="-514350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10048875" algn="l"/>
              </a:tabLst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열심히 전도하며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일상생활속에서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기도도 열심히 하는 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R="0" lvl="0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 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현대교회 어린이가 되기를 소망합니다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lvl="0" indent="-442913" defTabSz="914286">
              <a:lnSpc>
                <a:spcPct val="140000"/>
              </a:lnSpc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2. 2024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년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토요문화기행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K-Culture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주제로 잘 마쳤습니다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lvl="0" indent="-442913" defTabSz="914286">
              <a:lnSpc>
                <a:spcPct val="140000"/>
              </a:lnSpc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ea typeface="맑은 고딕" panose="020B0503020000020004" pitchFamily="50" charset="-127"/>
              </a:rPr>
              <a:t>3. 11</a:t>
            </a:r>
            <a:r>
              <a:rPr lang="ko-KR" altLang="en-US" sz="3200" b="1" dirty="0">
                <a:solidFill>
                  <a:prstClr val="black"/>
                </a:solidFill>
                <a:ea typeface="맑은 고딕" panose="020B0503020000020004" pitchFamily="50" charset="-127"/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  <a:ea typeface="맑은 고딕" panose="020B0503020000020004" pitchFamily="50" charset="-127"/>
              </a:rPr>
              <a:t>11</a:t>
            </a:r>
            <a:r>
              <a:rPr lang="ko-KR" altLang="en-US" sz="3200" b="1" dirty="0">
                <a:solidFill>
                  <a:prstClr val="black"/>
                </a:solidFill>
                <a:ea typeface="맑은 고딕" panose="020B0503020000020004" pitchFamily="50" charset="-127"/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  <a:ea typeface="맑은 고딕" panose="020B0503020000020004" pitchFamily="50" charset="-127"/>
              </a:rPr>
              <a:t>~13</a:t>
            </a:r>
            <a:r>
              <a:rPr lang="ko-KR" altLang="en-US" sz="3200" b="1" dirty="0">
                <a:solidFill>
                  <a:prstClr val="black"/>
                </a:solidFill>
                <a:ea typeface="맑은 고딕" panose="020B0503020000020004" pitchFamily="50" charset="-127"/>
              </a:rPr>
              <a:t>일 경주역사기행 진행됩니다</a:t>
            </a:r>
            <a:endParaRPr lang="en-US" altLang="ko-KR" sz="3200" b="1" dirty="0">
              <a:solidFill>
                <a:prstClr val="black"/>
              </a:solidFill>
              <a:ea typeface="맑은 고딕" panose="020B0503020000020004" pitchFamily="50" charset="-127"/>
            </a:endParaRPr>
          </a:p>
          <a:p>
            <a:pPr marL="442913" lvl="0" indent="-442913" defTabSz="914286">
              <a:lnSpc>
                <a:spcPct val="140000"/>
              </a:lnSpc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ea typeface="맑은 고딕" panose="020B0503020000020004" pitchFamily="50" charset="-127"/>
              </a:rPr>
              <a:t>4. </a:t>
            </a:r>
            <a:r>
              <a:rPr lang="ko-KR" altLang="en-US" sz="3200" b="1" dirty="0">
                <a:solidFill>
                  <a:prstClr val="black"/>
                </a:solidFill>
                <a:ea typeface="맑은 고딕" panose="020B0503020000020004" pitchFamily="50" charset="-127"/>
              </a:rPr>
              <a:t>내일부터 추수감사특별새벽기도가 한주간 진행됩니다</a:t>
            </a:r>
            <a:endParaRPr lang="en-US" altLang="ko-KR" sz="3200" b="1" dirty="0">
              <a:solidFill>
                <a:prstClr val="black"/>
              </a:solidFill>
              <a:ea typeface="맑은 고딕" panose="020B0503020000020004" pitchFamily="50" charset="-127"/>
            </a:endParaRPr>
          </a:p>
          <a:p>
            <a:pPr marL="442913" lvl="0" indent="-442913" defTabSz="914286">
              <a:lnSpc>
                <a:spcPct val="140000"/>
              </a:lnSpc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ea typeface="맑은 고딕" panose="020B0503020000020004" pitchFamily="50" charset="-127"/>
              </a:rPr>
              <a:t>5. </a:t>
            </a:r>
            <a:r>
              <a:rPr lang="ko-KR" altLang="en-US" sz="3200" b="1" dirty="0" err="1">
                <a:solidFill>
                  <a:prstClr val="black"/>
                </a:solidFill>
                <a:ea typeface="맑은 고딕" panose="020B0503020000020004" pitchFamily="50" charset="-127"/>
              </a:rPr>
              <a:t>굿네이버스</a:t>
            </a:r>
            <a:r>
              <a:rPr lang="ko-KR" altLang="en-US" sz="3200" b="1" dirty="0">
                <a:solidFill>
                  <a:prstClr val="black"/>
                </a:solidFill>
                <a:ea typeface="맑은 고딕" panose="020B0503020000020004" pitchFamily="50" charset="-127"/>
              </a:rPr>
              <a:t> 후원 어린이를 위해 기도해 주세요</a:t>
            </a:r>
            <a:endParaRPr lang="en-US" altLang="ko-KR" sz="3200" b="1" dirty="0">
              <a:solidFill>
                <a:prstClr val="black"/>
              </a:solidFill>
              <a:ea typeface="맑은 고딕" panose="020B0503020000020004" pitchFamily="50" charset="-127"/>
            </a:endParaRPr>
          </a:p>
          <a:p>
            <a:pPr marL="442913" indent="-442913" defTabSz="914286">
              <a:lnSpc>
                <a:spcPct val="140000"/>
              </a:lnSpc>
              <a:tabLst>
                <a:tab pos="10048875" algn="l"/>
              </a:tabLst>
              <a:defRPr/>
            </a:pPr>
            <a:r>
              <a:rPr lang="en-US" altLang="ko-KR" sz="3200" b="1" noProof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6. </a:t>
            </a:r>
            <a:r>
              <a:rPr lang="ko-KR" altLang="en-US" sz="3200" b="1" noProof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다음주 예배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임사자는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사회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김소웅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선생님</a:t>
            </a:r>
            <a:r>
              <a:rPr lang="en-US" altLang="ko-KR" sz="3200" b="1" noProof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</a:p>
          <a:p>
            <a:pPr marL="442913" marR="0" lvl="0" indent="-442913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</a:t>
            </a:r>
            <a:r>
              <a:rPr kumimoji="0" lang="ko-KR" alt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대표기도 </a:t>
            </a:r>
            <a:r>
              <a:rPr lang="ko-KR" altLang="en-US" sz="3100" b="1" noProof="0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한유은</a:t>
            </a:r>
            <a:r>
              <a:rPr lang="ko-KR" altLang="en-US" sz="31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어린이</a:t>
            </a:r>
            <a:r>
              <a:rPr lang="en-US" altLang="ko-KR" sz="31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</a:t>
            </a:r>
            <a:r>
              <a:rPr lang="ko-KR" altLang="en-US" sz="31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kumimoji="0" lang="ko-KR" alt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헌금기도 </a:t>
            </a:r>
            <a:r>
              <a:rPr lang="ko-KR" altLang="en-US" sz="31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임지섭</a:t>
            </a:r>
            <a:r>
              <a:rPr kumimoji="0" lang="ko-KR" alt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어린이 입니다</a:t>
            </a:r>
            <a:endParaRPr kumimoji="0" lang="en-US" altLang="ko-KR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187464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성경 말씀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380565" y="1872793"/>
            <a:ext cx="9484659" cy="4687433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ko-KR" altLang="en-US" sz="4000" b="1" dirty="0"/>
              <a:t>너는 말씀을 전파하라 때를 얻든지 못 얻든지 항상 힘쓰라 </a:t>
            </a:r>
            <a:r>
              <a:rPr lang="en-US" altLang="ko-KR" sz="2800" b="1" dirty="0"/>
              <a:t> - </a:t>
            </a:r>
            <a:r>
              <a:rPr lang="ko-KR" altLang="en-US" sz="2800" b="1" dirty="0" err="1"/>
              <a:t>디모데후서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4</a:t>
            </a:r>
            <a:r>
              <a:rPr lang="ko-KR" altLang="en-US" sz="2800" b="1" dirty="0"/>
              <a:t>장 </a:t>
            </a:r>
            <a:r>
              <a:rPr lang="en-US" altLang="ko-KR" sz="2800" b="1" dirty="0"/>
              <a:t>2</a:t>
            </a:r>
            <a:r>
              <a:rPr lang="ko-KR" altLang="en-US" sz="2800" b="1" dirty="0"/>
              <a:t>절</a:t>
            </a:r>
            <a:r>
              <a:rPr lang="en-US" altLang="ko-KR" sz="2800" b="1" dirty="0"/>
              <a:t>- </a:t>
            </a:r>
          </a:p>
          <a:p>
            <a:pPr lvl="0">
              <a:lnSpc>
                <a:spcPct val="120000"/>
              </a:lnSpc>
              <a:spcBef>
                <a:spcPts val="3000"/>
              </a:spcBef>
              <a:defRPr/>
            </a:pPr>
            <a:r>
              <a:rPr lang="ko-KR" altLang="en-US" sz="4000" b="1" dirty="0"/>
              <a:t>항상 기뻐하라 </a:t>
            </a:r>
            <a:r>
              <a:rPr lang="ko-KR" altLang="en-US" sz="4000" b="1" dirty="0" err="1"/>
              <a:t>쉬지말고</a:t>
            </a:r>
            <a:r>
              <a:rPr lang="ko-KR" altLang="en-US" sz="4000" b="1" dirty="0"/>
              <a:t> 기도하라 범사에 감사하라 이것이 그리스도 </a:t>
            </a:r>
            <a:r>
              <a:rPr lang="ko-KR" altLang="en-US" sz="4000" b="1" dirty="0" err="1"/>
              <a:t>예수안에서</a:t>
            </a:r>
            <a:r>
              <a:rPr lang="ko-KR" altLang="en-US" sz="4000" b="1" dirty="0"/>
              <a:t> 너희를 향하신 하나님의 뜻이니라 </a:t>
            </a:r>
            <a:endParaRPr lang="en-US" altLang="ko-KR" sz="4000" b="1" dirty="0"/>
          </a:p>
          <a:p>
            <a:pPr lvl="0">
              <a:lnSpc>
                <a:spcPct val="120000"/>
              </a:lnSpc>
              <a:defRPr/>
            </a:pPr>
            <a:r>
              <a:rPr lang="en-US" altLang="ko-KR" sz="2800" b="1" dirty="0"/>
              <a:t>- </a:t>
            </a:r>
            <a:r>
              <a:rPr lang="ko-KR" altLang="en-US" sz="2800" b="1" dirty="0" err="1"/>
              <a:t>데살로니가전서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5</a:t>
            </a:r>
            <a:r>
              <a:rPr lang="ko-KR" altLang="en-US" sz="2800" b="1" dirty="0"/>
              <a:t>장 </a:t>
            </a:r>
            <a:r>
              <a:rPr lang="en-US" altLang="ko-KR" sz="2800" b="1" dirty="0"/>
              <a:t>16</a:t>
            </a:r>
            <a:r>
              <a:rPr lang="ko-KR" altLang="en-US" sz="2800" b="1" dirty="0"/>
              <a:t>절</a:t>
            </a:r>
            <a:r>
              <a:rPr lang="en-US" altLang="ko-KR" sz="2800" b="1" dirty="0"/>
              <a:t>~18</a:t>
            </a:r>
            <a:r>
              <a:rPr lang="ko-KR" altLang="en-US" sz="2800" b="1" dirty="0"/>
              <a:t>절</a:t>
            </a:r>
            <a:r>
              <a:rPr lang="en-US" altLang="ko-KR" sz="2800" b="1" dirty="0"/>
              <a:t> -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56203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654F9-C01F-F7F9-2D3D-10C38A3D1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4B1BF662-9DEE-F176-A8E9-097CC660213C}"/>
              </a:ext>
            </a:extLst>
          </p:cNvPr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DF3CB6F5-04E5-7FD3-5FAE-453B846EA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8A406B92-8A59-C010-3CB5-F26476413554}"/>
                </a:ext>
              </a:extLst>
            </p:cNvPr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그림 5" descr="텍스트, 의류, 식물, 사람이(가) 표시된 사진&#10;&#10;자동 생성된 설명">
            <a:extLst>
              <a:ext uri="{FF2B5EF4-FFF2-40B4-BE49-F238E27FC236}">
                <a16:creationId xmlns:a16="http://schemas.microsoft.com/office/drawing/2014/main" id="{D9ED4C7E-F7B6-AFF1-A084-960DFFE63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5" b="7826"/>
          <a:stretch/>
        </p:blipFill>
        <p:spPr>
          <a:xfrm>
            <a:off x="664140" y="135539"/>
            <a:ext cx="10860157" cy="658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79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21348" y="0"/>
            <a:ext cx="10778656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180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7428" y="1381499"/>
            <a:ext cx="10297144" cy="41220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5300" b="1">
                <a:solidFill>
                  <a:prstClr val="black"/>
                </a:solidFill>
                <a:latin typeface="Arial"/>
                <a:ea typeface="굴림"/>
              </a:rPr>
              <a:t>하나님 감사해요 주님의 사랑</a:t>
            </a:r>
          </a:p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5300" b="1">
                <a:solidFill>
                  <a:prstClr val="black"/>
                </a:solidFill>
                <a:latin typeface="Arial"/>
                <a:ea typeface="굴림"/>
              </a:rPr>
              <a:t>또 주님이 주신 모든것을</a:t>
            </a:r>
          </a:p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5300" b="1">
                <a:solidFill>
                  <a:prstClr val="black"/>
                </a:solidFill>
                <a:latin typeface="Arial"/>
                <a:ea typeface="굴림"/>
              </a:rPr>
              <a:t>하나님 기르시고</a:t>
            </a:r>
          </a:p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5300" b="1">
                <a:solidFill>
                  <a:prstClr val="black"/>
                </a:solidFill>
                <a:latin typeface="Arial"/>
                <a:ea typeface="굴림"/>
              </a:rPr>
              <a:t>또 입히시고 돌보아주신것 </a:t>
            </a:r>
          </a:p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5300" b="1">
                <a:solidFill>
                  <a:prstClr val="black"/>
                </a:solidFill>
                <a:latin typeface="Arial"/>
                <a:ea typeface="굴림"/>
              </a:rPr>
              <a:t>감사해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5116" y="338022"/>
            <a:ext cx="3743325" cy="5268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914400">
              <a:defRPr/>
            </a:pPr>
            <a:r>
              <a:rPr lang="ko-KR" altLang="en-US" sz="2900" b="1">
                <a:solidFill>
                  <a:prstClr val="black"/>
                </a:solidFill>
              </a:rPr>
              <a:t>하나님 감사해요</a:t>
            </a:r>
          </a:p>
        </p:txBody>
      </p:sp>
    </p:spTree>
    <p:extLst>
      <p:ext uri="{BB962C8B-B14F-4D97-AF65-F5344CB8AC3E}">
        <p14:creationId xmlns:p14="http://schemas.microsoft.com/office/powerpoint/2010/main" val="1483186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1D658-7DD9-194F-9C2C-370947770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FB8300BB-51D3-CD7A-9E5E-F3E053BCA143}"/>
              </a:ext>
            </a:extLst>
          </p:cNvPr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BE413530-D751-FBFB-81BC-E703AF070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287DE648-5AA7-8B2A-9CFD-60AE205FD98A}"/>
                </a:ext>
              </a:extLst>
            </p:cNvPr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" name="그림 6" descr="텍스트, 의류, 식물, 사람이(가) 표시된 사진&#10;&#10;자동 생성된 설명">
            <a:extLst>
              <a:ext uri="{FF2B5EF4-FFF2-40B4-BE49-F238E27FC236}">
                <a16:creationId xmlns:a16="http://schemas.microsoft.com/office/drawing/2014/main" id="{C0626661-FB65-7A06-D58A-19D883C251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3" b="8550"/>
          <a:stretch/>
        </p:blipFill>
        <p:spPr>
          <a:xfrm>
            <a:off x="771990" y="332509"/>
            <a:ext cx="10876671" cy="630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88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F9F12-ED97-ADAA-DDF6-3DBCF0E0E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0D1DDBC4-100F-8B24-245A-0A3D7BC5AC34}"/>
              </a:ext>
            </a:extLst>
          </p:cNvPr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F9B277E1-CBD7-5805-79FA-401EF1C84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9FB058A1-ABE4-0825-5A43-AD5C945C4549}"/>
                </a:ext>
              </a:extLst>
            </p:cNvPr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그림 5" descr="페인팅, 예술이(가) 표시된 사진&#10;&#10;자동 생성된 설명">
            <a:extLst>
              <a:ext uri="{FF2B5EF4-FFF2-40B4-BE49-F238E27FC236}">
                <a16:creationId xmlns:a16="http://schemas.microsoft.com/office/drawing/2014/main" id="{396B555E-D7AC-317F-76D5-0569C4309B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r="5942"/>
          <a:stretch/>
        </p:blipFill>
        <p:spPr>
          <a:xfrm rot="5400000">
            <a:off x="2829214" y="617619"/>
            <a:ext cx="6530009" cy="562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99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11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12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26" y="1820921"/>
            <a:ext cx="10224000" cy="463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009976" y="3567123"/>
            <a:ext cx="10151065" cy="308008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423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1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497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21348" y="0"/>
            <a:ext cx="10778656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180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7428" y="1381498"/>
            <a:ext cx="10297144" cy="42268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5300" b="1">
                <a:solidFill>
                  <a:prstClr val="black"/>
                </a:solidFill>
                <a:latin typeface="Arial"/>
                <a:ea typeface="굴림"/>
              </a:rPr>
              <a:t>맑은 하늘도 울창한 숲도</a:t>
            </a:r>
          </a:p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5300" b="1">
                <a:solidFill>
                  <a:prstClr val="black"/>
                </a:solidFill>
                <a:latin typeface="Arial"/>
                <a:ea typeface="굴림"/>
              </a:rPr>
              <a:t>논밭에 황금색 곡식들도</a:t>
            </a:r>
          </a:p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5300" b="1">
                <a:solidFill>
                  <a:prstClr val="black"/>
                </a:solidFill>
                <a:latin typeface="Arial"/>
                <a:ea typeface="굴림"/>
              </a:rPr>
              <a:t>햇빛 주시고 단비 내리신</a:t>
            </a:r>
          </a:p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5300" b="1">
                <a:solidFill>
                  <a:prstClr val="black"/>
                </a:solidFill>
                <a:latin typeface="Arial"/>
                <a:ea typeface="굴림"/>
              </a:rPr>
              <a:t>그 크신 사랑 감사찬양 </a:t>
            </a:r>
          </a:p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6000" b="1">
              <a:solidFill>
                <a:prstClr val="black"/>
              </a:solidFill>
              <a:latin typeface="Arial"/>
              <a:ea typeface="굴림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5116" y="338022"/>
            <a:ext cx="3743325" cy="5268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914400">
              <a:defRPr/>
            </a:pPr>
            <a:r>
              <a:rPr lang="ko-KR" altLang="en-US" sz="2900" b="1">
                <a:solidFill>
                  <a:prstClr val="black"/>
                </a:solidFill>
              </a:rPr>
              <a:t>하나님 감사해요</a:t>
            </a:r>
          </a:p>
        </p:txBody>
      </p:sp>
    </p:spTree>
    <p:extLst>
      <p:ext uri="{BB962C8B-B14F-4D97-AF65-F5344CB8AC3E}">
        <p14:creationId xmlns:p14="http://schemas.microsoft.com/office/powerpoint/2010/main" val="3752624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21348" y="0"/>
            <a:ext cx="10778656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180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7428" y="1381499"/>
            <a:ext cx="10297144" cy="41220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5300" b="1">
                <a:solidFill>
                  <a:prstClr val="black"/>
                </a:solidFill>
                <a:latin typeface="Arial"/>
                <a:ea typeface="굴림"/>
              </a:rPr>
              <a:t>하나님 감사해요 주님의 사랑</a:t>
            </a:r>
          </a:p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5300" b="1">
                <a:solidFill>
                  <a:prstClr val="black"/>
                </a:solidFill>
                <a:latin typeface="Arial"/>
                <a:ea typeface="굴림"/>
              </a:rPr>
              <a:t>또 주님이 주신 모든것을</a:t>
            </a:r>
          </a:p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5300" b="1">
                <a:solidFill>
                  <a:prstClr val="black"/>
                </a:solidFill>
                <a:latin typeface="Arial"/>
                <a:ea typeface="굴림"/>
              </a:rPr>
              <a:t>하나님 기르시고 또 입히시고</a:t>
            </a:r>
          </a:p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5300" b="1">
                <a:solidFill>
                  <a:prstClr val="black"/>
                </a:solidFill>
                <a:latin typeface="Arial"/>
                <a:ea typeface="굴림"/>
              </a:rPr>
              <a:t>돌보아주신것 감사해</a:t>
            </a:r>
          </a:p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5300" b="1">
                <a:solidFill>
                  <a:prstClr val="black"/>
                </a:solidFill>
                <a:latin typeface="Arial"/>
                <a:ea typeface="굴림"/>
              </a:rPr>
              <a:t>인도해 주신 은혜 감사해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5116" y="338022"/>
            <a:ext cx="3743325" cy="5268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914400">
              <a:defRPr/>
            </a:pPr>
            <a:r>
              <a:rPr lang="ko-KR" altLang="en-US" sz="2900" b="1">
                <a:solidFill>
                  <a:prstClr val="black"/>
                </a:solidFill>
              </a:rPr>
              <a:t>하나님 감사해요</a:t>
            </a:r>
          </a:p>
        </p:txBody>
      </p:sp>
    </p:spTree>
    <p:extLst>
      <p:ext uri="{BB962C8B-B14F-4D97-AF65-F5344CB8AC3E}">
        <p14:creationId xmlns:p14="http://schemas.microsoft.com/office/powerpoint/2010/main" val="159609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003859-3858-975B-B98A-481A528715B3}"/>
              </a:ext>
            </a:extLst>
          </p:cNvPr>
          <p:cNvSpPr txBox="1"/>
          <p:nvPr/>
        </p:nvSpPr>
        <p:spPr>
          <a:xfrm>
            <a:off x="1502435" y="1520625"/>
            <a:ext cx="9187130" cy="381675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914286">
              <a:lnSpc>
                <a:spcPts val="7500"/>
              </a:lnSpc>
            </a:pPr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온 땅이여 주님을 찬양하여라</a:t>
            </a:r>
          </a:p>
          <a:p>
            <a:pPr algn="ctr" defTabSz="914286">
              <a:lnSpc>
                <a:spcPts val="7500"/>
              </a:lnSpc>
            </a:pPr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그의 이름 영광을 찬양하여라</a:t>
            </a:r>
          </a:p>
          <a:p>
            <a:pPr algn="ctr" defTabSz="914286">
              <a:lnSpc>
                <a:spcPts val="7500"/>
              </a:lnSpc>
            </a:pPr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온 땅이여 주님을 경배하여라</a:t>
            </a:r>
          </a:p>
          <a:p>
            <a:pPr algn="ctr" defTabSz="914286">
              <a:lnSpc>
                <a:spcPts val="7500"/>
              </a:lnSpc>
            </a:pPr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주의 크신 이름을 노래하여라</a:t>
            </a:r>
          </a:p>
        </p:txBody>
      </p:sp>
    </p:spTree>
    <p:extLst>
      <p:ext uri="{BB962C8B-B14F-4D97-AF65-F5344CB8AC3E}">
        <p14:creationId xmlns:p14="http://schemas.microsoft.com/office/powerpoint/2010/main" val="2630949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003859-3858-975B-B98A-481A528715B3}"/>
              </a:ext>
            </a:extLst>
          </p:cNvPr>
          <p:cNvSpPr txBox="1"/>
          <p:nvPr/>
        </p:nvSpPr>
        <p:spPr>
          <a:xfrm>
            <a:off x="1617851" y="2482426"/>
            <a:ext cx="8956298" cy="189314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914286">
              <a:lnSpc>
                <a:spcPts val="7500"/>
              </a:lnSpc>
            </a:pPr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세상을 만드시고 다스리시는</a:t>
            </a:r>
          </a:p>
          <a:p>
            <a:pPr algn="ctr" defTabSz="914286">
              <a:lnSpc>
                <a:spcPts val="7500"/>
              </a:lnSpc>
            </a:pPr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그분은 여호와 나의 하나님</a:t>
            </a:r>
          </a:p>
        </p:txBody>
      </p:sp>
    </p:spTree>
    <p:extLst>
      <p:ext uri="{BB962C8B-B14F-4D97-AF65-F5344CB8AC3E}">
        <p14:creationId xmlns:p14="http://schemas.microsoft.com/office/powerpoint/2010/main" val="4113283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003859-3858-975B-B98A-481A528715B3}"/>
              </a:ext>
            </a:extLst>
          </p:cNvPr>
          <p:cNvSpPr txBox="1"/>
          <p:nvPr/>
        </p:nvSpPr>
        <p:spPr>
          <a:xfrm>
            <a:off x="1502435" y="1720840"/>
            <a:ext cx="9187130" cy="34163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914286"/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춤을 추고 노래하네 </a:t>
            </a:r>
            <a:endParaRPr lang="en-US" altLang="ko-KR" sz="54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  <a:p>
            <a:pPr algn="ctr" defTabSz="914286"/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손뼉 치며 하나님을 찬양해</a:t>
            </a:r>
          </a:p>
          <a:p>
            <a:pPr algn="ctr" defTabSz="914286"/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나의 구원 나의 기쁨 </a:t>
            </a:r>
            <a:endParaRPr lang="en-US" altLang="ko-KR" sz="54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  <a:p>
            <a:pPr algn="ctr" defTabSz="914286"/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나의 소망 하나님만 예배하네</a:t>
            </a:r>
            <a:endParaRPr lang="en-US" altLang="ko-KR" sz="54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3308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003859-3858-975B-B98A-481A528715B3}"/>
              </a:ext>
            </a:extLst>
          </p:cNvPr>
          <p:cNvSpPr txBox="1"/>
          <p:nvPr/>
        </p:nvSpPr>
        <p:spPr>
          <a:xfrm>
            <a:off x="1502435" y="2482426"/>
            <a:ext cx="9187131" cy="175432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914286"/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세상을 사랑하사 아들을 주신</a:t>
            </a:r>
          </a:p>
          <a:p>
            <a:pPr algn="ctr" defTabSz="914286"/>
            <a:r>
              <a:rPr lang="ko-KR" altLang="en-US" sz="5400" dirty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그분은 여호와 나의 하나님</a:t>
            </a:r>
          </a:p>
        </p:txBody>
      </p:sp>
    </p:spTree>
    <p:extLst>
      <p:ext uri="{BB962C8B-B14F-4D97-AF65-F5344CB8AC3E}">
        <p14:creationId xmlns:p14="http://schemas.microsoft.com/office/powerpoint/2010/main" val="3731034634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6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610</Words>
  <Application>Microsoft Office PowerPoint</Application>
  <PresentationFormat>와이드스크린</PresentationFormat>
  <Paragraphs>169</Paragraphs>
  <Slides>36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6</vt:i4>
      </vt:variant>
      <vt:variant>
        <vt:lpstr>슬라이드 제목</vt:lpstr>
      </vt:variant>
      <vt:variant>
        <vt:i4>36</vt:i4>
      </vt:variant>
    </vt:vector>
  </HeadingPairs>
  <TitlesOfParts>
    <vt:vector size="56" baseType="lpstr">
      <vt:lpstr>08서울한강체 M</vt:lpstr>
      <vt:lpstr>HY견고딕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2_파형</vt:lpstr>
      <vt:lpstr>8_Office 테마</vt:lpstr>
      <vt:lpstr>1_Office 테마</vt:lpstr>
      <vt:lpstr>3_Office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송영표</cp:lastModifiedBy>
  <cp:revision>277</cp:revision>
  <dcterms:created xsi:type="dcterms:W3CDTF">2022-06-11T10:00:30Z</dcterms:created>
  <dcterms:modified xsi:type="dcterms:W3CDTF">2024-10-26T23:27:14Z</dcterms:modified>
  <cp:version/>
</cp:coreProperties>
</file>