
<file path=[Content_Types].xml><?xml version="1.0" encoding="utf-8"?>
<Types xmlns="http://schemas.openxmlformats.org/package/2006/content-types">
  <Default Extension="png" ContentType="image/png"/>
  <Default Extension="bin" ContentType="application/octet-stream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87" r:id="rId5"/>
    <p:sldMasterId id="2147485099" r:id="rId6"/>
    <p:sldMasterId id="2147485112" r:id="rId7"/>
    <p:sldMasterId id="2147485124" r:id="rId8"/>
    <p:sldMasterId id="2147485136" r:id="rId9"/>
    <p:sldMasterId id="2147485148" r:id="rId10"/>
  </p:sldMasterIdLst>
  <p:notesMasterIdLst>
    <p:notesMasterId r:id="rId66"/>
  </p:notesMasterIdLst>
  <p:sldIdLst>
    <p:sldId id="1998" r:id="rId11"/>
    <p:sldId id="3545" r:id="rId12"/>
    <p:sldId id="3760" r:id="rId13"/>
    <p:sldId id="257" r:id="rId14"/>
    <p:sldId id="258" r:id="rId15"/>
    <p:sldId id="2782" r:id="rId16"/>
    <p:sldId id="3761" r:id="rId17"/>
    <p:sldId id="3762" r:id="rId18"/>
    <p:sldId id="3558" r:id="rId19"/>
    <p:sldId id="3767" r:id="rId20"/>
    <p:sldId id="3770" r:id="rId21"/>
    <p:sldId id="3771" r:id="rId22"/>
    <p:sldId id="256" r:id="rId23"/>
    <p:sldId id="259" r:id="rId24"/>
    <p:sldId id="3772" r:id="rId25"/>
    <p:sldId id="261" r:id="rId26"/>
    <p:sldId id="2614" r:id="rId27"/>
    <p:sldId id="2547" r:id="rId28"/>
    <p:sldId id="2548" r:id="rId29"/>
    <p:sldId id="2549" r:id="rId30"/>
    <p:sldId id="2550" r:id="rId31"/>
    <p:sldId id="3773" r:id="rId32"/>
    <p:sldId id="3774" r:id="rId33"/>
    <p:sldId id="3775" r:id="rId34"/>
    <p:sldId id="3776" r:id="rId35"/>
    <p:sldId id="260" r:id="rId36"/>
    <p:sldId id="3777" r:id="rId37"/>
    <p:sldId id="2915" r:id="rId38"/>
    <p:sldId id="3778" r:id="rId39"/>
    <p:sldId id="3779" r:id="rId40"/>
    <p:sldId id="3781" r:id="rId41"/>
    <p:sldId id="3780" r:id="rId42"/>
    <p:sldId id="2919" r:id="rId43"/>
    <p:sldId id="3783" r:id="rId44"/>
    <p:sldId id="3782" r:id="rId45"/>
    <p:sldId id="3789" r:id="rId46"/>
    <p:sldId id="3790" r:id="rId47"/>
    <p:sldId id="3784" r:id="rId48"/>
    <p:sldId id="3791" r:id="rId49"/>
    <p:sldId id="3792" r:id="rId50"/>
    <p:sldId id="3793" r:id="rId51"/>
    <p:sldId id="3794" r:id="rId52"/>
    <p:sldId id="3795" r:id="rId53"/>
    <p:sldId id="3788" r:id="rId54"/>
    <p:sldId id="3796" r:id="rId55"/>
    <p:sldId id="2922" r:id="rId56"/>
    <p:sldId id="2641" r:id="rId57"/>
    <p:sldId id="3797" r:id="rId58"/>
    <p:sldId id="3798" r:id="rId59"/>
    <p:sldId id="3799" r:id="rId60"/>
    <p:sldId id="3801" r:id="rId61"/>
    <p:sldId id="1932" r:id="rId62"/>
    <p:sldId id="1933" r:id="rId63"/>
    <p:sldId id="1934" r:id="rId64"/>
    <p:sldId id="2363" r:id="rId65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05" autoAdjust="0"/>
    <p:restoredTop sz="86422" autoAdjust="0"/>
  </p:normalViewPr>
  <p:slideViewPr>
    <p:cSldViewPr snapToGrid="0">
      <p:cViewPr varScale="1">
        <p:scale>
          <a:sx n="75" d="100"/>
          <a:sy n="75" d="100"/>
        </p:scale>
        <p:origin x="614" y="43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54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2025-10-26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7D73B-61C8-4934-EF43-3418DE9CE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D9BB907-2F16-FDA0-DB45-3E92444557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BD37EC4-CBDA-3655-E938-4D7503E1E8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65E2E87-5DA2-8C6C-32FE-1CAF97817A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788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1064650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0608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234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7865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481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F2978-1CC4-0A92-3A7F-BE6790D97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FC4C6E2-3F73-9EC9-CD23-D36A89032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587CF5A-3B12-67E6-FACB-E3A9A25A3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5E9099F-6FEE-DEBE-FACF-C1D0D8D9D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491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062C4-9EB6-4F54-5A45-A3B631102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5CB8324-D5B9-72DF-95F3-108CC16EA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EAF4DA6-AD6A-F391-CB96-6EFB427DF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41560F0-6DAA-C107-474D-B89A20E672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786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DC13E-8643-D7D7-EBA1-F31733048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7ED18F2-BB51-307F-6E44-385EB7EE8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B1D47E3-9FFD-862B-6950-68F80484C0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1CEE139-FAC4-0E44-CE3F-78EBC60001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220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ED1EE-C60D-E817-035E-F6FB2E15F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8C7D97D-1EA3-3548-6C8E-E0AE8AD06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9767867-0546-6029-33F7-60C7D61D9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E5E5DF3-9736-C469-727F-7EBA14948A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216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841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612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95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48047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63582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71913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37131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55804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3550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9893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24879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12851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31237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4702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00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58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7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2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154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012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023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13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47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3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9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59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236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1F0378-7EEA-D6DC-88AE-4CACEF686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C363FA1-B5EB-D334-707A-56C05B9F2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970216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EC89F5-3F87-2F22-5C86-AA7CB638B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6FA1FB0-2383-D1D9-7DCD-19366B9C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09323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03E7FB-AFCA-0DFF-8C10-7330924B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BD9A47B-EE39-A93E-9280-BAFC2AAF0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2215508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20A9BF-F0B6-C994-CECA-D51FA3E6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E602D9-3989-479D-2F05-FED19DED8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7D05F89-28A5-FBE2-1BAB-5CACDE47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1898373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FD178E-6E3A-4B59-8C0E-33831C60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B8E7A42-F1BE-6FD5-A173-D003DD45D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2398430-0203-5CCC-DB23-265385AD4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3310CC5-8A8B-5FF5-1C1E-174BDAA13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7A6E12A-1524-3924-5292-5DF047116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572122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AD2B08-7057-93B3-40AC-9D4152C44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149611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159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26CBE8-2195-FEDF-F4E1-FB27A20C8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128AFD-DCB0-6F2D-A841-4902FE37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9D78A79-D068-7D75-27D5-76E3A04B2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219851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A51EFE-AF2A-5512-BF93-E57070EA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F8501FC-49A6-7C38-6CA8-28230C540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50E0AB9-9779-3B7F-153F-58C0A9A9E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0566334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5495E3-1473-F545-9A71-6A0D7532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1BC0284-B4E9-FA8E-F4D2-681512D34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344292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6F35FE-CCCB-E33A-97B7-12593C4BE3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6511F9D-3BFF-0516-DB5F-E78A88D3A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40379527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774748-E977-92BA-FF60-E4F5AC72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09906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6B6DBC-CE97-4D9A-81DF-63A47DA54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8562C99-4214-49CB-524A-B67EDCB27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243738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FADBBF-26A8-B3EE-5C32-D88AAD1B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A8CC83-5235-2ECC-7320-7BD60249F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8841519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01361D-AD52-46E2-7149-209E1EA5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D4F6B30-5D4D-818C-740B-320A15D92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7532263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A137B5-53B8-7503-F74F-A007427B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4C30E50-32C4-F35A-8C87-2D9143BE1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43E5847-D1B8-0389-1FC0-11AE81B12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725631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6436CF-4BEE-3DD3-6785-F5A27155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591F726-CDD5-7675-A1FF-9F68F92F0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BBDCF0E-DDFC-2536-CB0F-FAC6990BE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4476574-A067-6F90-BA02-36ACCDF54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F9B013F-73C7-3734-129F-F29D367AB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992289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BEE2B6-DC59-A8B7-420C-1DDE0ACE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885722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8846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CB33CA-267A-0627-91D7-DCBE7F3D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10CEF4C-7C4D-2C5F-DAEB-0AE83EE4E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CCDEA3-7A91-7B1A-388D-0FADE45ED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30276428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BDA64F-0E82-1706-857B-CB42CCF3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D41105A-E43C-C5A3-012A-F3B693313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2B469E5-C059-8160-67C0-E10E4D3C9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773612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097CCF-E912-5034-0444-6438E6F32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BF5D0C0-AE7A-8D00-C43D-CFDD848B5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2020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2EDE121-7391-11A1-FF9E-3ABDFAEA1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6D18660-9BAA-1F74-6450-317FB478C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3400318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936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320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669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438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373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887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580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931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2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83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145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016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820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306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729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204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772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183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665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494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9" r:id="rId1"/>
    <p:sldLayoutId id="2147485150" r:id="rId2"/>
    <p:sldLayoutId id="2147485151" r:id="rId3"/>
    <p:sldLayoutId id="2147485152" r:id="rId4"/>
    <p:sldLayoutId id="2147485153" r:id="rId5"/>
    <p:sldLayoutId id="2147485154" r:id="rId6"/>
    <p:sldLayoutId id="2147485155" r:id="rId7"/>
    <p:sldLayoutId id="2147485156" r:id="rId8"/>
    <p:sldLayoutId id="2147485157" r:id="rId9"/>
    <p:sldLayoutId id="2147485158" r:id="rId10"/>
    <p:sldLayoutId id="214748515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74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9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8" r:id="rId1"/>
    <p:sldLayoutId id="2147485089" r:id="rId2"/>
    <p:sldLayoutId id="2147485090" r:id="rId3"/>
    <p:sldLayoutId id="2147485091" r:id="rId4"/>
    <p:sldLayoutId id="2147485092" r:id="rId5"/>
    <p:sldLayoutId id="2147485093" r:id="rId6"/>
    <p:sldLayoutId id="2147485094" r:id="rId7"/>
    <p:sldLayoutId id="2147485095" r:id="rId8"/>
    <p:sldLayoutId id="2147485096" r:id="rId9"/>
    <p:sldLayoutId id="2147485097" r:id="rId10"/>
    <p:sldLayoutId id="2147485098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79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0" r:id="rId1"/>
    <p:sldLayoutId id="2147485101" r:id="rId2"/>
    <p:sldLayoutId id="2147485102" r:id="rId3"/>
    <p:sldLayoutId id="2147485103" r:id="rId4"/>
    <p:sldLayoutId id="2147485104" r:id="rId5"/>
    <p:sldLayoutId id="2147485105" r:id="rId6"/>
    <p:sldLayoutId id="2147485106" r:id="rId7"/>
    <p:sldLayoutId id="2147485107" r:id="rId8"/>
    <p:sldLayoutId id="2147485108" r:id="rId9"/>
    <p:sldLayoutId id="2147485109" r:id="rId10"/>
    <p:sldLayoutId id="2147485110" r:id="rId11"/>
    <p:sldLayoutId id="2147485111" r:id="rId12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92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3" r:id="rId1"/>
    <p:sldLayoutId id="2147485114" r:id="rId2"/>
    <p:sldLayoutId id="2147485115" r:id="rId3"/>
    <p:sldLayoutId id="2147485116" r:id="rId4"/>
    <p:sldLayoutId id="2147485117" r:id="rId5"/>
    <p:sldLayoutId id="2147485118" r:id="rId6"/>
    <p:sldLayoutId id="2147485119" r:id="rId7"/>
    <p:sldLayoutId id="2147485120" r:id="rId8"/>
    <p:sldLayoutId id="2147485121" r:id="rId9"/>
    <p:sldLayoutId id="2147485122" r:id="rId10"/>
    <p:sldLayoutId id="2147485123" r:id="rId11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5" r:id="rId1"/>
    <p:sldLayoutId id="2147485126" r:id="rId2"/>
    <p:sldLayoutId id="2147485127" r:id="rId3"/>
    <p:sldLayoutId id="2147485128" r:id="rId4"/>
    <p:sldLayoutId id="2147485129" r:id="rId5"/>
    <p:sldLayoutId id="2147485130" r:id="rId6"/>
    <p:sldLayoutId id="2147485131" r:id="rId7"/>
    <p:sldLayoutId id="2147485132" r:id="rId8"/>
    <p:sldLayoutId id="2147485133" r:id="rId9"/>
    <p:sldLayoutId id="2147485134" r:id="rId10"/>
    <p:sldLayoutId id="214748513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4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7" r:id="rId1"/>
    <p:sldLayoutId id="2147485138" r:id="rId2"/>
    <p:sldLayoutId id="2147485139" r:id="rId3"/>
    <p:sldLayoutId id="2147485140" r:id="rId4"/>
    <p:sldLayoutId id="2147485141" r:id="rId5"/>
    <p:sldLayoutId id="2147485142" r:id="rId6"/>
    <p:sldLayoutId id="2147485143" r:id="rId7"/>
    <p:sldLayoutId id="2147485144" r:id="rId8"/>
    <p:sldLayoutId id="2147485145" r:id="rId9"/>
    <p:sldLayoutId id="2147485146" r:id="rId10"/>
    <p:sldLayoutId id="2147485147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0.bin"/><Relationship Id="rId5" Type="http://schemas.openxmlformats.org/officeDocument/2006/relationships/image" Target="../media/image19.bin"/><Relationship Id="rId4" Type="http://schemas.openxmlformats.org/officeDocument/2006/relationships/image" Target="../media/image1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2.bin"/><Relationship Id="rId5" Type="http://schemas.openxmlformats.org/officeDocument/2006/relationships/image" Target="../media/image21.bin"/><Relationship Id="rId4" Type="http://schemas.openxmlformats.org/officeDocument/2006/relationships/image" Target="../media/image2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0.bin"/><Relationship Id="rId5" Type="http://schemas.openxmlformats.org/officeDocument/2006/relationships/image" Target="../media/image19.bin"/><Relationship Id="rId4" Type="http://schemas.openxmlformats.org/officeDocument/2006/relationships/image" Target="../media/image2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0.bin"/><Relationship Id="rId5" Type="http://schemas.openxmlformats.org/officeDocument/2006/relationships/image" Target="../media/image22.bin"/><Relationship Id="rId4" Type="http://schemas.openxmlformats.org/officeDocument/2006/relationships/image" Target="../media/image2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0.bin"/><Relationship Id="rId5" Type="http://schemas.openxmlformats.org/officeDocument/2006/relationships/image" Target="../media/image19.bin"/><Relationship Id="rId4" Type="http://schemas.openxmlformats.org/officeDocument/2006/relationships/image" Target="../media/image25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1.bin"/><Relationship Id="rId5" Type="http://schemas.openxmlformats.org/officeDocument/2006/relationships/image" Target="../media/image30.bin"/><Relationship Id="rId4" Type="http://schemas.openxmlformats.org/officeDocument/2006/relationships/image" Target="../media/image2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3.bin"/><Relationship Id="rId5" Type="http://schemas.openxmlformats.org/officeDocument/2006/relationships/image" Target="../media/image29.bin"/><Relationship Id="rId4" Type="http://schemas.openxmlformats.org/officeDocument/2006/relationships/image" Target="../media/image3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5.bin"/><Relationship Id="rId5" Type="http://schemas.openxmlformats.org/officeDocument/2006/relationships/image" Target="../media/image29.bin"/><Relationship Id="rId4" Type="http://schemas.openxmlformats.org/officeDocument/2006/relationships/image" Target="../media/image3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6.bin"/><Relationship Id="rId5" Type="http://schemas.openxmlformats.org/officeDocument/2006/relationships/image" Target="../media/image31.bin"/><Relationship Id="rId4" Type="http://schemas.openxmlformats.org/officeDocument/2006/relationships/image" Target="../media/image29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7.bin"/><Relationship Id="rId5" Type="http://schemas.openxmlformats.org/officeDocument/2006/relationships/image" Target="../media/image29.bin"/><Relationship Id="rId4" Type="http://schemas.openxmlformats.org/officeDocument/2006/relationships/image" Target="../media/image3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8.bin"/><Relationship Id="rId5" Type="http://schemas.openxmlformats.org/officeDocument/2006/relationships/image" Target="../media/image29.bin"/><Relationship Id="rId4" Type="http://schemas.openxmlformats.org/officeDocument/2006/relationships/image" Target="../media/image34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6991F-6644-A741-F32B-A6E1D0391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8B9A43EA-C3C4-BABF-10C6-7B9691327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02B7B27C-4B7F-9BAB-D479-6F4DC04C050F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0FCF686-5FFF-D969-B910-5A5D7BFD4708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너의 모든 삶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변화될거야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971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AB659-2253-83BF-5B11-AEFD6E4D8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E6881FE3-EE1F-C032-01EF-5E084C0DE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710E544-27F5-6230-E0A7-A9278F8BFC8F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F2A76CF-5403-22AB-9649-16E88EABC767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기뻐 춤을 추면서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 이름 찬양할 때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나를 변화시키는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Hey!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969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56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91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8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45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10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26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스무 </a:t>
            </a: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0735" y="354227"/>
            <a:ext cx="8452022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9012194" y="231116"/>
            <a:ext cx="13297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♪</a:t>
            </a:r>
          </a:p>
        </p:txBody>
      </p:sp>
    </p:spTree>
    <p:extLst>
      <p:ext uri="{BB962C8B-B14F-4D97-AF65-F5344CB8AC3E}">
        <p14:creationId xmlns:p14="http://schemas.microsoft.com/office/powerpoint/2010/main" val="1806197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68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72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50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55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08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31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이정원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34310" y="206506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7181" y="1927356"/>
            <a:ext cx="7848872" cy="341630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성경봉독</a:t>
            </a:r>
            <a:endParaRPr kumimoji="0" lang="ko-KR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중고딕"/>
              <a:ea typeface="HY중고딕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중고딕"/>
              <a:ea typeface="HY중고딕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이사야 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43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장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1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6703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CF267-27F5-76FC-F9B1-B29184029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FA72FEF-21DC-EA06-BCEC-D6AF89120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1041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513037"/>
            <a:ext cx="11926185" cy="11695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이사야 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43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79" y="1859495"/>
            <a:ext cx="11182856" cy="4216535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 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야곱아 너를 창조하신 </a:t>
            </a:r>
            <a:r>
              <a:rPr kumimoji="0" lang="ko-KR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여호께서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지금 </a:t>
            </a:r>
            <a:r>
              <a:rPr kumimoji="0" lang="ko-KR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말씀하시느니라</a:t>
            </a:r>
            <a:endParaRPr kumimoji="0" lang="en-US" altLang="ko-K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이스라엘아 너를 지으신 </a:t>
            </a:r>
            <a:endParaRPr kumimoji="0" lang="en-US" altLang="ko-K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이가 </a:t>
            </a:r>
            <a:r>
              <a:rPr kumimoji="0" lang="ko-KR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말씀하시느니라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너는</a:t>
            </a:r>
            <a:endParaRPr kumimoji="0" lang="en-US" altLang="ko-K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7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4E23B4B-10F0-BD0D-46FB-C9E89FA8E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08DD326D-CE1C-46BC-75AE-DBAE643875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5DB2B0AC-D57D-8B43-F00E-B37C98746F33}"/>
              </a:ext>
            </a:extLst>
          </p:cNvPr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EB0CFFE-11D6-0129-8E0A-22F403DA3AC2}"/>
              </a:ext>
            </a:extLst>
          </p:cNvPr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B9A632-2A95-F001-509F-F28EB483060D}"/>
              </a:ext>
            </a:extLst>
          </p:cNvPr>
          <p:cNvSpPr txBox="1"/>
          <p:nvPr/>
        </p:nvSpPr>
        <p:spPr>
          <a:xfrm>
            <a:off x="683079" y="513037"/>
            <a:ext cx="11926185" cy="11695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이사야 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43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>
            <a:extLst>
              <a:ext uri="{FF2B5EF4-FFF2-40B4-BE49-F238E27FC236}">
                <a16:creationId xmlns:a16="http://schemas.microsoft.com/office/drawing/2014/main" id="{33F27A9D-5E3F-06D0-CC1B-5178DCD304A2}"/>
              </a:ext>
            </a:extLst>
          </p:cNvPr>
          <p:cNvSpPr txBox="1"/>
          <p:nvPr/>
        </p:nvSpPr>
        <p:spPr>
          <a:xfrm>
            <a:off x="683078" y="1784888"/>
            <a:ext cx="10683127" cy="4154980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두려워하지 말라 내가 너를 구속하였고 내가 너를 지명하여 </a:t>
            </a:r>
            <a:r>
              <a:rPr kumimoji="0" lang="ko-KR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불렀나니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너는 </a:t>
            </a:r>
            <a:r>
              <a:rPr kumimoji="0" lang="ko-KR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내것</a:t>
            </a:r>
            <a:endParaRPr kumimoji="0" lang="en-US" altLang="ko-K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이라</a:t>
            </a:r>
            <a:endParaRPr kumimoji="0" lang="en-US" altLang="ko-K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27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3876" y="1396531"/>
            <a:ext cx="8875632" cy="455507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설    교</a:t>
            </a:r>
            <a:endParaRPr kumimoji="0" lang="en-US" altLang="ko-KR" sz="6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너는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 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꽃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 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이야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김광래</a:t>
            </a:r>
            <a:r>
              <a:rPr kumimoji="0" lang="ko-KR" alt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89404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170095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헌금 찬양</a:t>
            </a:r>
            <a:r>
              <a:rPr kumimoji="0" lang="en-US" altLang="ko-K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/>
            </a:r>
            <a:br>
              <a:rPr kumimoji="0" lang="en-US" altLang="ko-K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</a:br>
            <a:r>
              <a:rPr kumimoji="0" lang="ko-KR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하이어 성가대</a:t>
            </a: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>“</a:t>
            </a:r>
            <a:r>
              <a:rPr lang="ko-KR" altLang="en-US" sz="8000" dirty="0">
                <a:solidFill>
                  <a:srgbClr val="FF6600"/>
                </a:solidFill>
                <a:latin typeface="HY엽서M"/>
                <a:ea typeface="HY엽서M"/>
              </a:rPr>
              <a:t>너</a:t>
            </a:r>
            <a:r>
              <a:rPr lang="ko-KR" altLang="en-US" sz="8000" dirty="0">
                <a:solidFill>
                  <a:schemeClr val="bg1"/>
                </a:solidFill>
                <a:latin typeface="HY엽서M"/>
                <a:ea typeface="HY엽서M"/>
              </a:rPr>
              <a:t>는</a:t>
            </a:r>
            <a:r>
              <a:rPr lang="ko-KR" altLang="en-US" sz="8000" dirty="0">
                <a:solidFill>
                  <a:srgbClr val="FF6600"/>
                </a:solidFill>
                <a:latin typeface="HY엽서M"/>
                <a:ea typeface="HY엽서M"/>
              </a:rPr>
              <a:t> 꽃</a:t>
            </a:r>
            <a:r>
              <a:rPr lang="ko-KR" altLang="en-US" sz="8000" dirty="0">
                <a:solidFill>
                  <a:schemeClr val="bg1"/>
                </a:solidFill>
                <a:latin typeface="HY엽서M"/>
                <a:ea typeface="HY엽서M"/>
              </a:rPr>
              <a:t>이</a:t>
            </a:r>
            <a:r>
              <a:rPr lang="ko-KR" altLang="en-US" sz="8000" dirty="0">
                <a:solidFill>
                  <a:srgbClr val="FFC000"/>
                </a:solidFill>
                <a:latin typeface="HY엽서M"/>
                <a:ea typeface="HY엽서M"/>
              </a:rPr>
              <a:t>야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>＂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319F5-8D9F-257D-27DF-7B7D29B12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610A637B-151D-7667-DBC0-136B63D28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067472-BB97-BAEA-15D8-5F3A2C85AFFA}"/>
              </a:ext>
            </a:extLst>
          </p:cNvPr>
          <p:cNvSpPr txBox="1"/>
          <p:nvPr/>
        </p:nvSpPr>
        <p:spPr>
          <a:xfrm>
            <a:off x="719429" y="498100"/>
            <a:ext cx="10776857" cy="144654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dirty="0">
                <a:solidFill>
                  <a:prstClr val="black"/>
                </a:solidFill>
                <a:latin typeface="HY엽서M"/>
                <a:ea typeface="HY엽서M"/>
              </a:rPr>
              <a:t>가만히 바라만 보아도 </a:t>
            </a: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너무 예뻐 웃음이나</a:t>
            </a:r>
            <a:endParaRPr kumimoji="0" lang="en-US" altLang="ko-K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dirty="0">
                <a:solidFill>
                  <a:prstClr val="black"/>
                </a:solidFill>
                <a:latin typeface="HY엽서M"/>
                <a:ea typeface="HY엽서M"/>
              </a:rPr>
              <a:t>세상에서 가장 소중한 </a:t>
            </a: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너의 하얀 미소</a:t>
            </a:r>
          </a:p>
        </p:txBody>
      </p:sp>
    </p:spTree>
    <p:extLst>
      <p:ext uri="{BB962C8B-B14F-4D97-AF65-F5344CB8AC3E}">
        <p14:creationId xmlns:p14="http://schemas.microsoft.com/office/powerpoint/2010/main" val="3985224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25C13-FD15-8829-714F-D4DF031E0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5B791CE8-6136-24F6-EF5C-3DAEE087A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AFC3B6-D62C-2A48-3200-7F395956EB87}"/>
              </a:ext>
            </a:extLst>
          </p:cNvPr>
          <p:cNvSpPr txBox="1"/>
          <p:nvPr/>
        </p:nvSpPr>
        <p:spPr>
          <a:xfrm>
            <a:off x="677865" y="300672"/>
            <a:ext cx="10776857" cy="156965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하나님께서 너무 </a:t>
            </a:r>
            <a:r>
              <a:rPr kumimoji="0" lang="ko-KR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기쁘시대</a:t>
            </a: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solidFill>
                  <a:prstClr val="black"/>
                </a:solidFill>
                <a:latin typeface="HY엽서M"/>
                <a:ea typeface="HY엽서M"/>
              </a:rPr>
              <a:t>하나님께서 너무 </a:t>
            </a:r>
            <a:r>
              <a:rPr lang="ko-KR" altLang="en-US" sz="4800" dirty="0" err="1">
                <a:solidFill>
                  <a:prstClr val="black"/>
                </a:solidFill>
                <a:latin typeface="HY엽서M"/>
                <a:ea typeface="HY엽서M"/>
              </a:rPr>
              <a:t>좋으시대</a:t>
            </a:r>
            <a:endParaRPr lang="en-US" altLang="ko-KR" sz="48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36092680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DD5E1-9647-B35A-F640-FC16CC56A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4C9E21A3-5771-4913-98D0-D5B068FD7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116E66-0A4F-7D6E-6873-39BCE99E9247}"/>
              </a:ext>
            </a:extLst>
          </p:cNvPr>
          <p:cNvSpPr txBox="1"/>
          <p:nvPr/>
        </p:nvSpPr>
        <p:spPr>
          <a:xfrm>
            <a:off x="677865" y="352627"/>
            <a:ext cx="10776857" cy="156965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나의 손을 잡고 너의 손을 잡고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solidFill>
                  <a:prstClr val="black"/>
                </a:solidFill>
                <a:latin typeface="HY엽서M"/>
                <a:ea typeface="HY엽서M"/>
              </a:rPr>
              <a:t>함께 걷고 </a:t>
            </a:r>
            <a:r>
              <a:rPr lang="ko-KR" altLang="en-US" sz="4800" dirty="0" err="1">
                <a:solidFill>
                  <a:prstClr val="black"/>
                </a:solidFill>
                <a:latin typeface="HY엽서M"/>
                <a:ea typeface="HY엽서M"/>
              </a:rPr>
              <a:t>싶으시대</a:t>
            </a:r>
            <a:endParaRPr kumimoji="0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7707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0D887-2582-FF2C-66F3-92A268B9A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2593D965-5EF0-20B8-27CE-CA7BC826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39AB3D-0416-EF99-2438-1C6E0C4A4C3B}"/>
              </a:ext>
            </a:extLst>
          </p:cNvPr>
          <p:cNvSpPr txBox="1"/>
          <p:nvPr/>
        </p:nvSpPr>
        <p:spPr>
          <a:xfrm>
            <a:off x="677865" y="300672"/>
            <a:ext cx="10776857" cy="156965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solidFill>
                  <a:prstClr val="black"/>
                </a:solidFill>
                <a:latin typeface="HY엽서M"/>
                <a:ea typeface="HY엽서M"/>
              </a:rPr>
              <a:t>너는 꽃이야 햇살이야</a:t>
            </a:r>
            <a:endParaRPr lang="en-US" altLang="ko-KR" sz="48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그저 반짝반짝 빛나는 별이야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1778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F20F1-13A6-42F0-B7DF-DC1EA5FC4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67285D2D-0BDC-A9AD-ABCE-9AB47B51B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5D9D64-A90C-8524-EA6F-26D02FB6A2DB}"/>
              </a:ext>
            </a:extLst>
          </p:cNvPr>
          <p:cNvSpPr txBox="1"/>
          <p:nvPr/>
        </p:nvSpPr>
        <p:spPr>
          <a:xfrm>
            <a:off x="677865" y="300672"/>
            <a:ext cx="10776857" cy="156965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solidFill>
                  <a:prstClr val="black"/>
                </a:solidFill>
                <a:latin typeface="HY엽서M"/>
                <a:ea typeface="HY엽서M"/>
              </a:rPr>
              <a:t>너는 꽃이야 햇살이야</a:t>
            </a:r>
            <a:endParaRPr lang="en-US" altLang="ko-KR" sz="48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매일매일 예쁜 너야</a:t>
            </a:r>
          </a:p>
        </p:txBody>
      </p:sp>
    </p:spTree>
    <p:extLst>
      <p:ext uri="{BB962C8B-B14F-4D97-AF65-F5344CB8AC3E}">
        <p14:creationId xmlns:p14="http://schemas.microsoft.com/office/powerpoint/2010/main" val="1892515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67ECF-A874-7236-B9E5-A01703891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ADE7EA5A-F2E2-9B5A-FCB1-F8786B906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0E8FDE-8A4B-F34B-E7FB-10FEEC2C1087}"/>
              </a:ext>
            </a:extLst>
          </p:cNvPr>
          <p:cNvSpPr txBox="1"/>
          <p:nvPr/>
        </p:nvSpPr>
        <p:spPr>
          <a:xfrm>
            <a:off x="719429" y="498100"/>
            <a:ext cx="10776857" cy="144654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dirty="0">
                <a:solidFill>
                  <a:prstClr val="black"/>
                </a:solidFill>
                <a:latin typeface="HY엽서M"/>
                <a:ea typeface="HY엽서M"/>
              </a:rPr>
              <a:t>가만히 바라만 보아도 </a:t>
            </a: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너무 예뻐 웃음이나</a:t>
            </a:r>
            <a:endParaRPr kumimoji="0" lang="en-US" altLang="ko-K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dirty="0">
                <a:solidFill>
                  <a:prstClr val="black"/>
                </a:solidFill>
                <a:latin typeface="HY엽서M"/>
                <a:ea typeface="HY엽서M"/>
              </a:rPr>
              <a:t>세상에서 가장 소중한 </a:t>
            </a: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너의 하얀 미소</a:t>
            </a:r>
          </a:p>
        </p:txBody>
      </p:sp>
    </p:spTree>
    <p:extLst>
      <p:ext uri="{BB962C8B-B14F-4D97-AF65-F5344CB8AC3E}">
        <p14:creationId xmlns:p14="http://schemas.microsoft.com/office/powerpoint/2010/main" val="3435659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E42EC3E8-87FB-BC34-DD4B-08614724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83" y="1"/>
            <a:ext cx="91196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7E8930FD-F192-934D-0A31-757EE4DA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072A8DE-67FD-04C4-65F4-7C627DFFE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2498BACB-8C1A-F591-201A-6D9B7A5D6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4DEDD255-4544-E5D5-0322-E6E31CA9B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9308E35B-5253-5BFD-A21E-2DF9F4CA3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BC6173B4-CE9D-2C9A-5D41-FE41FA57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>
            <a:extLst>
              <a:ext uri="{FF2B5EF4-FFF2-40B4-BE49-F238E27FC236}">
                <a16:creationId xmlns:a16="http://schemas.microsoft.com/office/drawing/2014/main" id="{EA6181A7-9365-E482-538F-C2B9BE5D2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71DD9-2962-BCC4-8FB0-64A5BEC38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FE6650A1-99B2-93D5-9F27-74544097F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441DD3-4B73-AA70-3EB2-BB1AC17415D8}"/>
              </a:ext>
            </a:extLst>
          </p:cNvPr>
          <p:cNvSpPr txBox="1"/>
          <p:nvPr/>
        </p:nvSpPr>
        <p:spPr>
          <a:xfrm>
            <a:off x="677865" y="300672"/>
            <a:ext cx="10776857" cy="156965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하나님께서 너무 </a:t>
            </a:r>
            <a:r>
              <a:rPr kumimoji="0" lang="ko-KR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기쁘시대</a:t>
            </a: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solidFill>
                  <a:prstClr val="black"/>
                </a:solidFill>
                <a:latin typeface="HY엽서M"/>
                <a:ea typeface="HY엽서M"/>
              </a:rPr>
              <a:t>하나님께서 너무 </a:t>
            </a:r>
            <a:r>
              <a:rPr lang="ko-KR" altLang="en-US" sz="4800" dirty="0" err="1">
                <a:solidFill>
                  <a:prstClr val="black"/>
                </a:solidFill>
                <a:latin typeface="HY엽서M"/>
                <a:ea typeface="HY엽서M"/>
              </a:rPr>
              <a:t>좋으시대</a:t>
            </a:r>
            <a:endParaRPr lang="en-US" altLang="ko-KR" sz="48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15606756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BC85B-9918-DB51-8285-9CF5569FA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D438FA51-FE81-C35E-2277-E79393C9B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CC7B4E-F338-0C3B-BA62-6F234D951FDA}"/>
              </a:ext>
            </a:extLst>
          </p:cNvPr>
          <p:cNvSpPr txBox="1"/>
          <p:nvPr/>
        </p:nvSpPr>
        <p:spPr>
          <a:xfrm>
            <a:off x="677865" y="352627"/>
            <a:ext cx="10776857" cy="156965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나의 손을 잡고 너의 손을 잡고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solidFill>
                  <a:prstClr val="black"/>
                </a:solidFill>
                <a:latin typeface="HY엽서M"/>
                <a:ea typeface="HY엽서M"/>
              </a:rPr>
              <a:t>함께 걷고 </a:t>
            </a:r>
            <a:r>
              <a:rPr lang="ko-KR" altLang="en-US" sz="4800" dirty="0" err="1">
                <a:solidFill>
                  <a:prstClr val="black"/>
                </a:solidFill>
                <a:latin typeface="HY엽서M"/>
                <a:ea typeface="HY엽서M"/>
              </a:rPr>
              <a:t>싶으시대</a:t>
            </a:r>
            <a:endParaRPr kumimoji="0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0059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F4743-776E-FC3F-9126-C40D2A684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7ADED867-DAD7-8DB7-E92C-61F7A79B6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121827-CA5B-3CA8-814F-9D207846E3F4}"/>
              </a:ext>
            </a:extLst>
          </p:cNvPr>
          <p:cNvSpPr txBox="1"/>
          <p:nvPr/>
        </p:nvSpPr>
        <p:spPr>
          <a:xfrm>
            <a:off x="677865" y="300672"/>
            <a:ext cx="10776857" cy="156965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solidFill>
                  <a:prstClr val="black"/>
                </a:solidFill>
                <a:latin typeface="HY엽서M"/>
                <a:ea typeface="HY엽서M"/>
              </a:rPr>
              <a:t>너는 꽃이야 햇살이야</a:t>
            </a:r>
            <a:endParaRPr lang="en-US" altLang="ko-KR" sz="48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그저 반짝반짝 빛나는 별이야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4083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891AF-8C8D-4A5C-5B2E-A52860F0E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DADB2D2E-1A0F-1F4A-5060-B95D51136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C8DB4C-FA0C-6A24-735F-E03B350B33FE}"/>
              </a:ext>
            </a:extLst>
          </p:cNvPr>
          <p:cNvSpPr txBox="1"/>
          <p:nvPr/>
        </p:nvSpPr>
        <p:spPr>
          <a:xfrm>
            <a:off x="677865" y="300672"/>
            <a:ext cx="10776857" cy="156965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solidFill>
                  <a:prstClr val="black"/>
                </a:solidFill>
                <a:latin typeface="HY엽서M"/>
                <a:ea typeface="HY엽서M"/>
              </a:rPr>
              <a:t>너는 꽃이야 햇살이야</a:t>
            </a:r>
            <a:endParaRPr lang="en-US" altLang="ko-KR" sz="48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매일매일 예쁜 너야</a:t>
            </a:r>
          </a:p>
        </p:txBody>
      </p:sp>
    </p:spTree>
    <p:extLst>
      <p:ext uri="{BB962C8B-B14F-4D97-AF65-F5344CB8AC3E}">
        <p14:creationId xmlns:p14="http://schemas.microsoft.com/office/powerpoint/2010/main" val="29209364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11471-AA6D-1ECD-B28D-0249CFF63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D1302D75-9BE5-F49E-44DA-9E44EBF3B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81C695-22E9-CBF1-F1ED-79921A8211CA}"/>
              </a:ext>
            </a:extLst>
          </p:cNvPr>
          <p:cNvSpPr txBox="1"/>
          <p:nvPr/>
        </p:nvSpPr>
        <p:spPr>
          <a:xfrm>
            <a:off x="677865" y="300672"/>
            <a:ext cx="10776857" cy="156965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너는 </a:t>
            </a:r>
            <a:r>
              <a:rPr kumimoji="0" lang="ko-KR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자유해</a:t>
            </a: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널 기대해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solidFill>
                  <a:prstClr val="black"/>
                </a:solidFill>
                <a:latin typeface="HY엽서M"/>
                <a:ea typeface="HY엽서M"/>
              </a:rPr>
              <a:t>너무나 귀하고 너무나 사랑해</a:t>
            </a:r>
            <a:endParaRPr lang="en-US" altLang="ko-KR" sz="48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165304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2036F-E1EE-FCCE-C6B3-896D515EF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4A3958C1-5ED9-593F-BBDF-2AD5EA704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60BD5C-723F-B618-A222-DF5820582953}"/>
              </a:ext>
            </a:extLst>
          </p:cNvPr>
          <p:cNvSpPr txBox="1"/>
          <p:nvPr/>
        </p:nvSpPr>
        <p:spPr>
          <a:xfrm>
            <a:off x="677865" y="300672"/>
            <a:ext cx="10776857" cy="156965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너를 축복해 늘 기도해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solidFill>
                  <a:prstClr val="black"/>
                </a:solidFill>
                <a:latin typeface="HY엽서M"/>
                <a:ea typeface="HY엽서M"/>
              </a:rPr>
              <a:t>오늘도 내일도 사랑해</a:t>
            </a:r>
            <a:endParaRPr kumimoji="0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4048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4677" y="5081237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최석훈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1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206521" y="300354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19123" y="1136969"/>
            <a:ext cx="11530233" cy="492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0" marR="0" lvl="0" indent="0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 그리스도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향기 가득한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하나님의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자녀되기를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소망합니다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어제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“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anose="020B0503020000020004" pitchFamily="50" charset="-127"/>
              </a:rPr>
              <a:t>교놀데이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”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였는데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하나님의 은혜가운데 잘 마쳤습니다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/>
            </a:r>
            <a:br>
              <a:rPr lang="en-US" altLang="ko-KR" sz="32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</a:br>
            <a:r>
              <a:rPr lang="en-US" altLang="ko-KR" sz="2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(“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교회에서 놀자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“ : 45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명 어린이 참석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/ </a:t>
            </a:r>
            <a:r>
              <a:rPr lang="ko-KR" altLang="en-US" sz="2400" b="1" dirty="0" err="1" smtClean="0">
                <a:solidFill>
                  <a:prstClr val="black"/>
                </a:solidFill>
                <a:latin typeface="맑은 고딕" panose="020B0503020000020004" pitchFamily="50" charset="-127"/>
              </a:rPr>
              <a:t>새친구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12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명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)</a:t>
            </a:r>
            <a:endParaRPr lang="en-US" altLang="ko-KR" sz="24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어린이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역사기행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11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월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3~5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일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서울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수원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궁궐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 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진행됩니다</a:t>
            </a:r>
            <a:endParaRPr kumimoji="0" lang="en-US" altLang="ko-KR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4.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토요문화기행은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11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15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일 충주시 방문으로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진행됩니다</a:t>
            </a:r>
            <a:endParaRPr lang="en-US" altLang="ko-KR" sz="3200" b="1" dirty="0" smtClean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5.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다음주는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추수감사주일이며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올 때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과일하나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준비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바랍니다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.</a:t>
            </a:r>
            <a:endParaRPr lang="en-US" altLang="ko-KR" sz="2800" b="1" dirty="0" smtClean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6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 주일 예배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임사자는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사회 </a:t>
            </a:r>
            <a:r>
              <a:rPr lang="ko-KR" altLang="en-US" sz="3200" b="1" noProof="0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박수경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선생님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</a:t>
            </a: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대표기도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원하민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어린이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헌금기도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박로빈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어린이 입니다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9856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우리는 구원 받는 자들에게나 </a:t>
            </a:r>
            <a:endParaRPr kumimoji="0" lang="en-US" altLang="ko-KR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망하는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자들에게나 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하나님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앞에서 그리스도의 향기니</a:t>
            </a:r>
          </a:p>
          <a:p>
            <a:pPr marL="0" marR="0" lvl="0" indent="0" algn="r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고린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후서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140105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028">
            <a:extLst>
              <a:ext uri="{FF2B5EF4-FFF2-40B4-BE49-F238E27FC236}">
                <a16:creationId xmlns:a16="http://schemas.microsoft.com/office/drawing/2014/main" id="{CF1E8C55-2165-D6E5-60FF-25FF3CCD9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1029">
            <a:extLst>
              <a:ext uri="{FF2B5EF4-FFF2-40B4-BE49-F238E27FC236}">
                <a16:creationId xmlns:a16="http://schemas.microsoft.com/office/drawing/2014/main" id="{1C2C2FAE-1473-586C-5E58-AEE72CDB6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7" name="PFE element 20">
            <a:extLst>
              <a:ext uri="{FF2B5EF4-FFF2-40B4-BE49-F238E27FC236}">
                <a16:creationId xmlns:a16="http://schemas.microsoft.com/office/drawing/2014/main" id="{B04F563F-E0BE-05FE-FF15-70F0C9067F8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60" y="2214127"/>
            <a:ext cx="10325859" cy="38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2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9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284480"/>
            <a:ext cx="11582400" cy="645160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365760" y="3146473"/>
            <a:ext cx="11379199" cy="38369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99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3E3E09C-258B-1BDB-AE7D-5DD9A8E12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F0BE2A-DF72-7BEE-726F-83AE23B1E364}"/>
              </a:ext>
            </a:extLst>
          </p:cNvPr>
          <p:cNvSpPr txBox="1"/>
          <p:nvPr/>
        </p:nvSpPr>
        <p:spPr>
          <a:xfrm>
            <a:off x="258035" y="286042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94C5B-44C5-82C7-5236-D13AE9578CE2}"/>
              </a:ext>
            </a:extLst>
          </p:cNvPr>
          <p:cNvSpPr txBox="1"/>
          <p:nvPr/>
        </p:nvSpPr>
        <p:spPr>
          <a:xfrm>
            <a:off x="1655825" y="1246401"/>
            <a:ext cx="7794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/>
              <a:t>내 안에 부어 주소서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성령의 충만한 기름을 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내 안에 충만케 하소서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성령의 기름으로</a:t>
            </a:r>
            <a:r>
              <a:rPr lang="en-US" altLang="ko-KR" sz="5400" b="1" dirty="0"/>
              <a:t>(X2)</a:t>
            </a:r>
            <a:endParaRPr lang="ko-KR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232461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0D39C-28B7-C8C3-BF58-58CA213AA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15135EE-05B5-F39A-D302-E3606457F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C67081-A843-B337-E685-EEDA8132D9AF}"/>
              </a:ext>
            </a:extLst>
          </p:cNvPr>
          <p:cNvSpPr txBox="1"/>
          <p:nvPr/>
        </p:nvSpPr>
        <p:spPr>
          <a:xfrm>
            <a:off x="289931" y="249966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F2521-AC8D-E492-EC1F-5DB8D5E7DC0C}"/>
              </a:ext>
            </a:extLst>
          </p:cNvPr>
          <p:cNvSpPr txBox="1"/>
          <p:nvPr/>
        </p:nvSpPr>
        <p:spPr>
          <a:xfrm>
            <a:off x="1889743" y="1305340"/>
            <a:ext cx="77947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내게 기름 가득할 때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복음 전할 수 있네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기름 가득할 때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주의 사랑 베푸네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834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DD03D-CBCD-8FB0-9C15-0A93A27D9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41D71D3-D142-6095-A36E-14FBF2374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55590B-78C7-DF92-6D64-6767C5F593BC}"/>
              </a:ext>
            </a:extLst>
          </p:cNvPr>
          <p:cNvSpPr txBox="1"/>
          <p:nvPr/>
        </p:nvSpPr>
        <p:spPr>
          <a:xfrm>
            <a:off x="247402" y="204066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1D016-179E-49B2-1D86-77FB8B97F9B6}"/>
              </a:ext>
            </a:extLst>
          </p:cNvPr>
          <p:cNvSpPr txBox="1"/>
          <p:nvPr/>
        </p:nvSpPr>
        <p:spPr>
          <a:xfrm>
            <a:off x="1953538" y="1108177"/>
            <a:ext cx="7794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그날에 우리 주님께서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밤 중에 찾아오실 때에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기름 준비된 자만이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잔치 자리 들어가네</a:t>
            </a:r>
            <a:r>
              <a:rPr lang="en-US" altLang="ko-KR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(X2)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221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예수님께 나아가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맘 속의 두려움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사라질거야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772087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10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6.xml><?xml version="1.0" encoding="utf-8"?>
<a:theme xmlns:a="http://schemas.openxmlformats.org/drawingml/2006/main" name="제목 슬라이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슬라이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슬라이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제목 및 내용 4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및 내용 4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및 내용 4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27734</TotalTime>
  <Words>551</Words>
  <Application>Microsoft Office PowerPoint</Application>
  <PresentationFormat>와이드스크린</PresentationFormat>
  <Paragraphs>187</Paragraphs>
  <Slides>55</Slides>
  <Notes>27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10</vt:i4>
      </vt:variant>
      <vt:variant>
        <vt:lpstr>슬라이드 제목</vt:lpstr>
      </vt:variant>
      <vt:variant>
        <vt:i4>55</vt:i4>
      </vt:variant>
    </vt:vector>
  </HeadingPairs>
  <TitlesOfParts>
    <vt:vector size="80" baseType="lpstr">
      <vt:lpstr>08서울한강체 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굴림</vt:lpstr>
      <vt:lpstr>맑은 고딕</vt:lpstr>
      <vt:lpstr>타이포_소곤소곤 M</vt:lpstr>
      <vt:lpstr>함초롬돋움</vt:lpstr>
      <vt:lpstr>Arial</vt:lpstr>
      <vt:lpstr>Candara</vt:lpstr>
      <vt:lpstr>Symbol</vt:lpstr>
      <vt:lpstr>Office 테마</vt:lpstr>
      <vt:lpstr>7_Office 테마</vt:lpstr>
      <vt:lpstr>8_Office 테마</vt:lpstr>
      <vt:lpstr>2_파형</vt:lpstr>
      <vt:lpstr>11_Office 테마</vt:lpstr>
      <vt:lpstr>제목 슬라이드</vt:lpstr>
      <vt:lpstr>제목 및 내용 4개</vt:lpstr>
      <vt:lpstr>4_Office 테마</vt:lpstr>
      <vt:lpstr>1_Office 테마</vt:lpstr>
      <vt:lpstr>2_Office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A0161066</cp:lastModifiedBy>
  <cp:revision>431</cp:revision>
  <dcterms:created xsi:type="dcterms:W3CDTF">2022-06-11T10:00:30Z</dcterms:created>
  <dcterms:modified xsi:type="dcterms:W3CDTF">2025-10-25T15:45:38Z</dcterms:modified>
  <cp:version/>
</cp:coreProperties>
</file>