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912" r:id="rId2"/>
    <p:sldMasterId id="2147483984" r:id="rId3"/>
    <p:sldMasterId id="2147483996" r:id="rId4"/>
    <p:sldMasterId id="2147484008" r:id="rId5"/>
  </p:sldMasterIdLst>
  <p:notesMasterIdLst>
    <p:notesMasterId r:id="rId36"/>
  </p:notesMasterIdLst>
  <p:sldIdLst>
    <p:sldId id="258" r:id="rId6"/>
    <p:sldId id="378" r:id="rId7"/>
    <p:sldId id="379" r:id="rId8"/>
    <p:sldId id="380" r:id="rId9"/>
    <p:sldId id="381" r:id="rId10"/>
    <p:sldId id="382" r:id="rId11"/>
    <p:sldId id="383" r:id="rId12"/>
    <p:sldId id="384" r:id="rId13"/>
    <p:sldId id="399" r:id="rId14"/>
    <p:sldId id="400" r:id="rId15"/>
    <p:sldId id="401" r:id="rId16"/>
    <p:sldId id="402" r:id="rId17"/>
    <p:sldId id="403" r:id="rId18"/>
    <p:sldId id="404" r:id="rId19"/>
    <p:sldId id="405" r:id="rId20"/>
    <p:sldId id="406" r:id="rId21"/>
    <p:sldId id="407" r:id="rId22"/>
    <p:sldId id="408" r:id="rId23"/>
    <p:sldId id="409" r:id="rId24"/>
    <p:sldId id="410" r:id="rId25"/>
    <p:sldId id="411" r:id="rId26"/>
    <p:sldId id="412" r:id="rId27"/>
    <p:sldId id="413" r:id="rId28"/>
    <p:sldId id="414" r:id="rId29"/>
    <p:sldId id="415" r:id="rId30"/>
    <p:sldId id="416" r:id="rId31"/>
    <p:sldId id="417" r:id="rId32"/>
    <p:sldId id="418" r:id="rId33"/>
    <p:sldId id="419" r:id="rId34"/>
    <p:sldId id="420" r:id="rId3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aximized">
    <p:restoredLeft sz="15620"/>
    <p:restoredTop sz="94694" autoAdjust="0"/>
  </p:normalViewPr>
  <p:slideViewPr>
    <p:cSldViewPr>
      <p:cViewPr varScale="1">
        <p:scale>
          <a:sx n="110" d="100"/>
          <a:sy n="110" d="100"/>
        </p:scale>
        <p:origin x="-164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31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C89B49-5E63-4B0B-AEEE-DC5D60C0F24E}" type="datetimeFigureOut">
              <a:rPr lang="ko-KR" altLang="en-US" smtClean="0"/>
              <a:t>2024-07-27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A0A80E-FC83-4B3C-B272-F4883B8747E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848607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A0A80E-FC83-4B3C-B272-F4883B8747E3}" type="slidenum">
              <a:rPr lang="ko-KR" altLang="en-US">
                <a:solidFill>
                  <a:prstClr val="black"/>
                </a:solidFill>
              </a:rPr>
              <a:pPr/>
              <a:t>1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1624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10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675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11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675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12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675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13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675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14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675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15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675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16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675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17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675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18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675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19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675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2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675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20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6758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21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675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3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675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4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675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5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675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6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675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7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675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8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675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9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67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588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785D1-F1E1-456B-9252-422D5D574AB7}" type="datetimeFigureOut">
              <a:rPr lang="ko-KR" altLang="en-US" smtClean="0"/>
              <a:t>2024-07-27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3A51D-A99C-4F93-AFE7-5A68B900BE4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73046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785D1-F1E1-456B-9252-422D5D574AB7}" type="datetimeFigureOut">
              <a:rPr lang="ko-KR" altLang="en-US" smtClean="0"/>
              <a:t>2024-07-27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3A51D-A99C-4F93-AFE7-5A68B900BE4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30051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4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4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785D1-F1E1-456B-9252-422D5D574AB7}" type="datetimeFigureOut">
              <a:rPr lang="ko-KR" altLang="en-US" smtClean="0"/>
              <a:t>2024-07-27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3A51D-A99C-4F93-AFE7-5A68B900BE4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128175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57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1554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6047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9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6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20016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20016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4362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7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44" y="1535117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44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501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7144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4059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19" y="273057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8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289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785D1-F1E1-456B-9252-422D5D574AB7}" type="datetimeFigureOut">
              <a:rPr lang="ko-KR" altLang="en-US" smtClean="0"/>
              <a:t>2024-07-27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3A51D-A99C-4F93-AFE7-5A68B900BE4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28381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9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6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6909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3601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06384"/>
            <a:ext cx="2057400" cy="4387851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06384"/>
            <a:ext cx="6019800" cy="4387851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1062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513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1638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3711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9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9746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20016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20016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8556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7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44" y="1535117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44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8010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0551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166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9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785D1-F1E1-456B-9252-422D5D574AB7}" type="datetimeFigureOut">
              <a:rPr lang="ko-KR" altLang="en-US" smtClean="0"/>
              <a:t>2024-07-27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3A51D-A99C-4F93-AFE7-5A68B900BE4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5833062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19" y="273057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13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6152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9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425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7832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2962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06384"/>
            <a:ext cx="2057400" cy="4387851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06384"/>
            <a:ext cx="6019800" cy="4387851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53340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93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78045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25943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2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4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2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3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57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71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28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2000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714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91861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200173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200173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52957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7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3" indent="0">
              <a:buNone/>
              <a:defRPr sz="2000" b="1"/>
            </a:lvl2pPr>
            <a:lvl3pPr marL="914286" indent="0">
              <a:buNone/>
              <a:defRPr sz="1900" b="1"/>
            </a:lvl3pPr>
            <a:lvl4pPr marL="1371430" indent="0">
              <a:buNone/>
              <a:defRPr sz="1600" b="1"/>
            </a:lvl4pPr>
            <a:lvl5pPr marL="1828573" indent="0">
              <a:buNone/>
              <a:defRPr sz="1600" b="1"/>
            </a:lvl5pPr>
            <a:lvl6pPr marL="2285718" indent="0">
              <a:buNone/>
              <a:defRPr sz="1600" b="1"/>
            </a:lvl6pPr>
            <a:lvl7pPr marL="2742858" indent="0">
              <a:buNone/>
              <a:defRPr sz="1600" b="1"/>
            </a:lvl7pPr>
            <a:lvl8pPr marL="3200000" indent="0">
              <a:buNone/>
              <a:defRPr sz="1600" b="1"/>
            </a:lvl8pPr>
            <a:lvl9pPr marL="365714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54" y="1535117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3" indent="0">
              <a:buNone/>
              <a:defRPr sz="2000" b="1"/>
            </a:lvl2pPr>
            <a:lvl3pPr marL="914286" indent="0">
              <a:buNone/>
              <a:defRPr sz="1900" b="1"/>
            </a:lvl3pPr>
            <a:lvl4pPr marL="1371430" indent="0">
              <a:buNone/>
              <a:defRPr sz="1600" b="1"/>
            </a:lvl4pPr>
            <a:lvl5pPr marL="1828573" indent="0">
              <a:buNone/>
              <a:defRPr sz="1600" b="1"/>
            </a:lvl5pPr>
            <a:lvl6pPr marL="2285718" indent="0">
              <a:buNone/>
              <a:defRPr sz="1600" b="1"/>
            </a:lvl6pPr>
            <a:lvl7pPr marL="2742858" indent="0">
              <a:buNone/>
              <a:defRPr sz="1600" b="1"/>
            </a:lvl7pPr>
            <a:lvl8pPr marL="3200000" indent="0">
              <a:buNone/>
              <a:defRPr sz="1600" b="1"/>
            </a:lvl8pPr>
            <a:lvl9pPr marL="365714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54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63230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890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785D1-F1E1-456B-9252-422D5D574AB7}" type="datetimeFigureOut">
              <a:rPr lang="ko-KR" altLang="en-US" smtClean="0"/>
              <a:t>2024-07-27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3A51D-A99C-4F93-AFE7-5A68B900BE4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4633252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89379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19" y="27306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11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143" indent="0">
              <a:buNone/>
              <a:defRPr sz="1200"/>
            </a:lvl2pPr>
            <a:lvl3pPr marL="914286" indent="0">
              <a:buNone/>
              <a:defRPr sz="1100"/>
            </a:lvl3pPr>
            <a:lvl4pPr marL="1371430" indent="0">
              <a:buNone/>
              <a:defRPr sz="900"/>
            </a:lvl4pPr>
            <a:lvl5pPr marL="1828573" indent="0">
              <a:buNone/>
              <a:defRPr sz="900"/>
            </a:lvl5pPr>
            <a:lvl6pPr marL="2285718" indent="0">
              <a:buNone/>
              <a:defRPr sz="900"/>
            </a:lvl6pPr>
            <a:lvl7pPr marL="2742858" indent="0">
              <a:buNone/>
              <a:defRPr sz="900"/>
            </a:lvl7pPr>
            <a:lvl8pPr marL="3200000" indent="0">
              <a:buNone/>
              <a:defRPr sz="900"/>
            </a:lvl8pPr>
            <a:lvl9pPr marL="3657143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43438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17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43" indent="0">
              <a:buNone/>
              <a:defRPr sz="2800"/>
            </a:lvl2pPr>
            <a:lvl3pPr marL="914286" indent="0">
              <a:buNone/>
              <a:defRPr sz="2400"/>
            </a:lvl3pPr>
            <a:lvl4pPr marL="1371430" indent="0">
              <a:buNone/>
              <a:defRPr sz="2000"/>
            </a:lvl4pPr>
            <a:lvl5pPr marL="1828573" indent="0">
              <a:buNone/>
              <a:defRPr sz="2000"/>
            </a:lvl5pPr>
            <a:lvl6pPr marL="2285718" indent="0">
              <a:buNone/>
              <a:defRPr sz="2000"/>
            </a:lvl6pPr>
            <a:lvl7pPr marL="2742858" indent="0">
              <a:buNone/>
              <a:defRPr sz="2000"/>
            </a:lvl7pPr>
            <a:lvl8pPr marL="3200000" indent="0">
              <a:buNone/>
              <a:defRPr sz="2000"/>
            </a:lvl8pPr>
            <a:lvl9pPr marL="3657143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403"/>
            <a:ext cx="54864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143" indent="0">
              <a:buNone/>
              <a:defRPr sz="1200"/>
            </a:lvl2pPr>
            <a:lvl3pPr marL="914286" indent="0">
              <a:buNone/>
              <a:defRPr sz="1100"/>
            </a:lvl3pPr>
            <a:lvl4pPr marL="1371430" indent="0">
              <a:buNone/>
              <a:defRPr sz="900"/>
            </a:lvl4pPr>
            <a:lvl5pPr marL="1828573" indent="0">
              <a:buNone/>
              <a:defRPr sz="900"/>
            </a:lvl5pPr>
            <a:lvl6pPr marL="2285718" indent="0">
              <a:buNone/>
              <a:defRPr sz="900"/>
            </a:lvl6pPr>
            <a:lvl7pPr marL="2742858" indent="0">
              <a:buNone/>
              <a:defRPr sz="900"/>
            </a:lvl7pPr>
            <a:lvl8pPr marL="3200000" indent="0">
              <a:buNone/>
              <a:defRPr sz="900"/>
            </a:lvl8pPr>
            <a:lvl9pPr marL="3657143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90963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38084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06397"/>
            <a:ext cx="2057400" cy="4387851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06397"/>
            <a:ext cx="6019800" cy="4387851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07464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18015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33114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11389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51367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307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7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44" y="1535117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44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785D1-F1E1-456B-9252-422D5D574AB7}" type="datetimeFigureOut">
              <a:rPr lang="ko-KR" altLang="en-US" smtClean="0"/>
              <a:t>2024-07-27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3A51D-A99C-4F93-AFE7-5A68B900BE4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2434096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63784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80039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68675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85852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14845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1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1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441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785D1-F1E1-456B-9252-422D5D574AB7}" type="datetimeFigureOut">
              <a:rPr lang="ko-KR" altLang="en-US" smtClean="0"/>
              <a:t>2024-07-27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3A51D-A99C-4F93-AFE7-5A68B900BE4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0011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785D1-F1E1-456B-9252-422D5D574AB7}" type="datetimeFigureOut">
              <a:rPr lang="ko-KR" altLang="en-US" smtClean="0"/>
              <a:t>2024-07-27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3A51D-A99C-4F93-AFE7-5A68B900BE4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47782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19" y="273057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21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785D1-F1E1-456B-9252-422D5D574AB7}" type="datetimeFigureOut">
              <a:rPr lang="ko-KR" altLang="en-US" smtClean="0"/>
              <a:t>2024-07-27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3A51D-A99C-4F93-AFE7-5A68B900BE4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2606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9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49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785D1-F1E1-456B-9252-422D5D574AB7}" type="datetimeFigureOut">
              <a:rPr lang="ko-KR" altLang="en-US" smtClean="0"/>
              <a:t>2024-07-27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3A51D-A99C-4F93-AFE7-5A68B900BE4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1734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4.jp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1785D1-F1E1-456B-9252-422D5D574AB7}" type="datetimeFigureOut">
              <a:rPr lang="ko-KR" altLang="en-US" smtClean="0"/>
              <a:t>2024-07-27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6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73A51D-A99C-4F93-AFE7-5A68B900BE4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0612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6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791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6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030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30" tIns="45718" rIns="91430" bIns="45718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30" tIns="45718" rIns="91430" bIns="45718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72"/>
            <a:ext cx="2133600" cy="365125"/>
          </a:xfrm>
          <a:prstGeom prst="rect">
            <a:avLst/>
          </a:prstGeom>
        </p:spPr>
        <p:txBody>
          <a:bodyPr vert="horz" lIns="91430" tIns="45718" rIns="91430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86"/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286"/>
              <a:t>2024-07-27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72"/>
            <a:ext cx="2895600" cy="365125"/>
          </a:xfrm>
          <a:prstGeom prst="rect">
            <a:avLst/>
          </a:prstGeom>
        </p:spPr>
        <p:txBody>
          <a:bodyPr vert="horz" lIns="91430" tIns="45718" rIns="91430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86"/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72"/>
            <a:ext cx="2133600" cy="365125"/>
          </a:xfrm>
          <a:prstGeom prst="rect">
            <a:avLst/>
          </a:prstGeom>
        </p:spPr>
        <p:txBody>
          <a:bodyPr vert="horz" lIns="91430" tIns="45718" rIns="91430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86"/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286"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929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xStyles>
    <p:titleStyle>
      <a:lvl1pPr algn="ctr" defTabSz="914286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8" indent="-342858" algn="l" defTabSz="914286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57" indent="-285717" algn="l" defTabSz="914286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58" indent="-228573" algn="l" defTabSz="914286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00" indent="-228573" algn="l" defTabSz="914286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43" indent="-228573" algn="l" defTabSz="914286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86" indent="-228573" algn="l" defTabSz="914286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30" indent="-228573" algn="l" defTabSz="914286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73" indent="-228573" algn="l" defTabSz="914286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18" indent="-228573" algn="l" defTabSz="914286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3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6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0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73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18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58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43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68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0.png"/><Relationship Id="rId5" Type="http://schemas.openxmlformats.org/officeDocument/2006/relationships/image" Target="../media/image21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1.png"/><Relationship Id="rId5" Type="http://schemas.openxmlformats.org/officeDocument/2006/relationships/image" Target="../media/image22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2.png"/><Relationship Id="rId5" Type="http://schemas.openxmlformats.org/officeDocument/2006/relationships/image" Target="../media/image24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3.png"/><Relationship Id="rId5" Type="http://schemas.openxmlformats.org/officeDocument/2006/relationships/image" Target="../media/image26.pn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4.png"/><Relationship Id="rId5" Type="http://schemas.openxmlformats.org/officeDocument/2006/relationships/image" Target="../media/image28.png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5.png"/><Relationship Id="rId5" Type="http://schemas.openxmlformats.org/officeDocument/2006/relationships/image" Target="../media/image26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6.png"/><Relationship Id="rId5" Type="http://schemas.openxmlformats.org/officeDocument/2006/relationships/image" Target="../media/image28.png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44.png"/><Relationship Id="rId4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45.png"/><Relationship Id="rId4" Type="http://schemas.openxmlformats.org/officeDocument/2006/relationships/image" Target="../media/image4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47.png"/><Relationship Id="rId4" Type="http://schemas.openxmlformats.org/officeDocument/2006/relationships/image" Target="../media/image3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48.png"/><Relationship Id="rId4" Type="http://schemas.openxmlformats.org/officeDocument/2006/relationships/image" Target="../media/image3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5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5.xml"/><Relationship Id="rId5" Type="http://schemas.openxmlformats.org/officeDocument/2006/relationships/image" Target="../media/image54.png"/><Relationship Id="rId4" Type="http://schemas.openxmlformats.org/officeDocument/2006/relationships/image" Target="../media/image4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5.xml"/><Relationship Id="rId5" Type="http://schemas.openxmlformats.org/officeDocument/2006/relationships/image" Target="../media/image55.png"/><Relationship Id="rId4" Type="http://schemas.openxmlformats.org/officeDocument/2006/relationships/image" Target="../media/image5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5.xml"/><Relationship Id="rId5" Type="http://schemas.openxmlformats.org/officeDocument/2006/relationships/image" Target="../media/image56.png"/><Relationship Id="rId4" Type="http://schemas.openxmlformats.org/officeDocument/2006/relationships/image" Target="../media/image4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6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6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openxmlformats.org/officeDocument/2006/relationships/image" Target="../media/image6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8121"/>
            <a:ext cx="9144000" cy="5303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404800"/>
            <a:ext cx="9108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800" b="1" dirty="0" smtClean="0">
                <a:solidFill>
                  <a:srgbClr val="D60093"/>
                </a:solidFill>
              </a:rPr>
              <a:t>2024</a:t>
            </a:r>
            <a:r>
              <a:rPr lang="en-US" altLang="ko-KR" sz="4700" b="1" dirty="0" smtClean="0">
                <a:solidFill>
                  <a:srgbClr val="D60093"/>
                </a:solidFill>
              </a:rPr>
              <a:t> </a:t>
            </a:r>
            <a:r>
              <a:rPr lang="ko-KR" altLang="en-US" sz="6000" b="1" dirty="0" smtClean="0">
                <a:solidFill>
                  <a:srgbClr val="D60093"/>
                </a:solidFill>
              </a:rPr>
              <a:t>여름성경학교</a:t>
            </a:r>
            <a:endParaRPr lang="ko-KR" altLang="en-US" sz="4700" b="1" dirty="0">
              <a:solidFill>
                <a:srgbClr val="D600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391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FE element 5">
            <a:extLst>
              <a:ext uri="{FF2B5EF4-FFF2-40B4-BE49-F238E27FC236}">
                <a16:creationId xmlns:a16="http://schemas.microsoft.com/office/drawing/2014/main" xmlns="" id="{A3A412F8-3DD0-4CBF-48BF-58E601CD8E97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367" y="413189"/>
            <a:ext cx="3926930" cy="941285"/>
          </a:xfrm>
          <a:prstGeom prst="rect">
            <a:avLst/>
          </a:prstGeom>
        </p:spPr>
      </p:pic>
      <p:pic>
        <p:nvPicPr>
          <p:cNvPr id="8" name="PFE element 6">
            <a:extLst>
              <a:ext uri="{FF2B5EF4-FFF2-40B4-BE49-F238E27FC236}">
                <a16:creationId xmlns:a16="http://schemas.microsoft.com/office/drawing/2014/main" xmlns="" id="{972D794A-BFAD-85DC-76FE-345D6328C6CB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247" y="1050292"/>
            <a:ext cx="858236" cy="620093"/>
          </a:xfrm>
          <a:prstGeom prst="rect">
            <a:avLst/>
          </a:prstGeom>
        </p:spPr>
      </p:pic>
      <p:pic>
        <p:nvPicPr>
          <p:cNvPr id="10" name="PFE element 7">
            <a:extLst>
              <a:ext uri="{FF2B5EF4-FFF2-40B4-BE49-F238E27FC236}">
                <a16:creationId xmlns:a16="http://schemas.microsoft.com/office/drawing/2014/main" xmlns="" id="{A72A4885-8E59-F44F-5E83-141367D92644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156" y="2307880"/>
            <a:ext cx="6155927" cy="2829367"/>
          </a:xfrm>
          <a:prstGeom prst="rect">
            <a:avLst/>
          </a:prstGeom>
        </p:spPr>
      </p:pic>
      <p:pic>
        <p:nvPicPr>
          <p:cNvPr id="12" name="PFE element 8">
            <a:extLst>
              <a:ext uri="{FF2B5EF4-FFF2-40B4-BE49-F238E27FC236}">
                <a16:creationId xmlns:a16="http://schemas.microsoft.com/office/drawing/2014/main" xmlns="" id="{3D3015FD-4748-3184-5BD5-A8CE1CA8D9F6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87" y="1037017"/>
            <a:ext cx="1320800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3004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9">
            <a:extLst>
              <a:ext uri="{FF2B5EF4-FFF2-40B4-BE49-F238E27FC236}">
                <a16:creationId xmlns:a16="http://schemas.microsoft.com/office/drawing/2014/main" xmlns="" id="{815166DB-6F9E-67E2-71C9-4F30C631C3D0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247" y="1050292"/>
            <a:ext cx="858236" cy="620093"/>
          </a:xfrm>
          <a:prstGeom prst="rect">
            <a:avLst/>
          </a:prstGeom>
        </p:spPr>
      </p:pic>
      <p:pic>
        <p:nvPicPr>
          <p:cNvPr id="7" name="PFE element 10">
            <a:extLst>
              <a:ext uri="{FF2B5EF4-FFF2-40B4-BE49-F238E27FC236}">
                <a16:creationId xmlns:a16="http://schemas.microsoft.com/office/drawing/2014/main" xmlns="" id="{2D8D2A1A-E033-E97D-52B4-575FA8EC981B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367" y="413189"/>
            <a:ext cx="3926930" cy="941285"/>
          </a:xfrm>
          <a:prstGeom prst="rect">
            <a:avLst/>
          </a:prstGeom>
        </p:spPr>
      </p:pic>
      <p:pic>
        <p:nvPicPr>
          <p:cNvPr id="9" name="PFE element 11">
            <a:extLst>
              <a:ext uri="{FF2B5EF4-FFF2-40B4-BE49-F238E27FC236}">
                <a16:creationId xmlns:a16="http://schemas.microsoft.com/office/drawing/2014/main" xmlns="" id="{B5DD31D4-D709-5BC8-74C4-EB2E77054EB0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156" y="2756544"/>
            <a:ext cx="6155927" cy="1934192"/>
          </a:xfrm>
          <a:prstGeom prst="rect">
            <a:avLst/>
          </a:prstGeom>
        </p:spPr>
      </p:pic>
      <p:pic>
        <p:nvPicPr>
          <p:cNvPr id="11" name="PFE element 12">
            <a:extLst>
              <a:ext uri="{FF2B5EF4-FFF2-40B4-BE49-F238E27FC236}">
                <a16:creationId xmlns:a16="http://schemas.microsoft.com/office/drawing/2014/main" xmlns="" id="{D67A825D-4FCD-6858-4D50-B51FE8C6368D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87" y="1037017"/>
            <a:ext cx="1320800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7642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13">
            <a:extLst>
              <a:ext uri="{FF2B5EF4-FFF2-40B4-BE49-F238E27FC236}">
                <a16:creationId xmlns:a16="http://schemas.microsoft.com/office/drawing/2014/main" xmlns="" id="{0D91E80A-B507-8B21-A94D-20CD7E5CE733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247" y="1050292"/>
            <a:ext cx="858236" cy="620093"/>
          </a:xfrm>
          <a:prstGeom prst="rect">
            <a:avLst/>
          </a:prstGeom>
        </p:spPr>
      </p:pic>
      <p:pic>
        <p:nvPicPr>
          <p:cNvPr id="7" name="PFE element 14">
            <a:extLst>
              <a:ext uri="{FF2B5EF4-FFF2-40B4-BE49-F238E27FC236}">
                <a16:creationId xmlns:a16="http://schemas.microsoft.com/office/drawing/2014/main" xmlns="" id="{7BEA5660-6D0D-2A9F-8FF8-E117150EDC33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367" y="413189"/>
            <a:ext cx="3926930" cy="941285"/>
          </a:xfrm>
          <a:prstGeom prst="rect">
            <a:avLst/>
          </a:prstGeom>
        </p:spPr>
      </p:pic>
      <p:pic>
        <p:nvPicPr>
          <p:cNvPr id="9" name="PFE element 15">
            <a:extLst>
              <a:ext uri="{FF2B5EF4-FFF2-40B4-BE49-F238E27FC236}">
                <a16:creationId xmlns:a16="http://schemas.microsoft.com/office/drawing/2014/main" xmlns="" id="{E1258121-C3AD-EAF2-EEBB-315C7A276DB1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156" y="2307880"/>
            <a:ext cx="6155927" cy="2829367"/>
          </a:xfrm>
          <a:prstGeom prst="rect">
            <a:avLst/>
          </a:prstGeom>
        </p:spPr>
      </p:pic>
      <p:pic>
        <p:nvPicPr>
          <p:cNvPr id="11" name="PFE element 16">
            <a:extLst>
              <a:ext uri="{FF2B5EF4-FFF2-40B4-BE49-F238E27FC236}">
                <a16:creationId xmlns:a16="http://schemas.microsoft.com/office/drawing/2014/main" xmlns="" id="{3FCEDD84-E9AE-CCD3-BC51-2A184431A55A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87" y="1037017"/>
            <a:ext cx="1320800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8015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17">
            <a:extLst>
              <a:ext uri="{FF2B5EF4-FFF2-40B4-BE49-F238E27FC236}">
                <a16:creationId xmlns:a16="http://schemas.microsoft.com/office/drawing/2014/main" xmlns="" id="{75BD4252-45AB-3B0F-1325-84B8F4DF801A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247" y="1050292"/>
            <a:ext cx="858236" cy="620093"/>
          </a:xfrm>
          <a:prstGeom prst="rect">
            <a:avLst/>
          </a:prstGeom>
        </p:spPr>
      </p:pic>
      <p:pic>
        <p:nvPicPr>
          <p:cNvPr id="7" name="PFE element 18">
            <a:extLst>
              <a:ext uri="{FF2B5EF4-FFF2-40B4-BE49-F238E27FC236}">
                <a16:creationId xmlns:a16="http://schemas.microsoft.com/office/drawing/2014/main" xmlns="" id="{682ED3C9-52C4-863C-E0F7-41ED6B3F1F16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370" y="413189"/>
            <a:ext cx="3926930" cy="941285"/>
          </a:xfrm>
          <a:prstGeom prst="rect">
            <a:avLst/>
          </a:prstGeom>
        </p:spPr>
      </p:pic>
      <p:pic>
        <p:nvPicPr>
          <p:cNvPr id="9" name="PFE element 19">
            <a:extLst>
              <a:ext uri="{FF2B5EF4-FFF2-40B4-BE49-F238E27FC236}">
                <a16:creationId xmlns:a16="http://schemas.microsoft.com/office/drawing/2014/main" xmlns="" id="{02AD072B-31E6-CD0F-74A2-5DB2DA8C8D5A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156" y="2307880"/>
            <a:ext cx="6155927" cy="2829367"/>
          </a:xfrm>
          <a:prstGeom prst="rect">
            <a:avLst/>
          </a:prstGeom>
        </p:spPr>
      </p:pic>
      <p:pic>
        <p:nvPicPr>
          <p:cNvPr id="11" name="PFE element 20">
            <a:extLst>
              <a:ext uri="{FF2B5EF4-FFF2-40B4-BE49-F238E27FC236}">
                <a16:creationId xmlns:a16="http://schemas.microsoft.com/office/drawing/2014/main" xmlns="" id="{A9332F4F-AF72-C634-D712-D6D1E6C1686B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87" y="1037017"/>
            <a:ext cx="1320800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5316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FE element 21">
            <a:extLst>
              <a:ext uri="{FF2B5EF4-FFF2-40B4-BE49-F238E27FC236}">
                <a16:creationId xmlns:a16="http://schemas.microsoft.com/office/drawing/2014/main" xmlns="" id="{8F2542FB-BE00-F556-43AD-25FCCDA46009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367" y="413189"/>
            <a:ext cx="3926930" cy="941285"/>
          </a:xfrm>
          <a:prstGeom prst="rect">
            <a:avLst/>
          </a:prstGeom>
        </p:spPr>
      </p:pic>
      <p:pic>
        <p:nvPicPr>
          <p:cNvPr id="8" name="PFE element 22">
            <a:extLst>
              <a:ext uri="{FF2B5EF4-FFF2-40B4-BE49-F238E27FC236}">
                <a16:creationId xmlns:a16="http://schemas.microsoft.com/office/drawing/2014/main" xmlns="" id="{EB390A22-ECD0-9F96-BD2B-4CEFC11A397E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247" y="1050292"/>
            <a:ext cx="858236" cy="620093"/>
          </a:xfrm>
          <a:prstGeom prst="rect">
            <a:avLst/>
          </a:prstGeom>
        </p:spPr>
      </p:pic>
      <p:pic>
        <p:nvPicPr>
          <p:cNvPr id="10" name="PFE element 23">
            <a:extLst>
              <a:ext uri="{FF2B5EF4-FFF2-40B4-BE49-F238E27FC236}">
                <a16:creationId xmlns:a16="http://schemas.microsoft.com/office/drawing/2014/main" xmlns="" id="{CBDB6F8E-65E0-C403-B41D-80CA6C440FA2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156" y="2307880"/>
            <a:ext cx="6155927" cy="2829367"/>
          </a:xfrm>
          <a:prstGeom prst="rect">
            <a:avLst/>
          </a:prstGeom>
        </p:spPr>
      </p:pic>
      <p:pic>
        <p:nvPicPr>
          <p:cNvPr id="12" name="PFE element 24">
            <a:extLst>
              <a:ext uri="{FF2B5EF4-FFF2-40B4-BE49-F238E27FC236}">
                <a16:creationId xmlns:a16="http://schemas.microsoft.com/office/drawing/2014/main" xmlns="" id="{6782939E-3FC8-498E-0A22-49890D17B19F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87" y="1037017"/>
            <a:ext cx="1320800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0794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FE element 25">
            <a:extLst>
              <a:ext uri="{FF2B5EF4-FFF2-40B4-BE49-F238E27FC236}">
                <a16:creationId xmlns:a16="http://schemas.microsoft.com/office/drawing/2014/main" xmlns="" id="{A692D971-D112-B849-75BC-85C1B8990A75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367" y="413189"/>
            <a:ext cx="3926930" cy="941285"/>
          </a:xfrm>
          <a:prstGeom prst="rect">
            <a:avLst/>
          </a:prstGeom>
        </p:spPr>
      </p:pic>
      <p:pic>
        <p:nvPicPr>
          <p:cNvPr id="23" name="PFE element 26">
            <a:extLst>
              <a:ext uri="{FF2B5EF4-FFF2-40B4-BE49-F238E27FC236}">
                <a16:creationId xmlns:a16="http://schemas.microsoft.com/office/drawing/2014/main" xmlns="" id="{3E5C1AB0-0A4B-EFE0-C4D6-E1010AB25C54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247" y="1050292"/>
            <a:ext cx="858236" cy="620093"/>
          </a:xfrm>
          <a:prstGeom prst="rect">
            <a:avLst/>
          </a:prstGeom>
        </p:spPr>
      </p:pic>
      <p:pic>
        <p:nvPicPr>
          <p:cNvPr id="25" name="PFE element 27">
            <a:extLst>
              <a:ext uri="{FF2B5EF4-FFF2-40B4-BE49-F238E27FC236}">
                <a16:creationId xmlns:a16="http://schemas.microsoft.com/office/drawing/2014/main" xmlns="" id="{B42F63F0-28FB-3FD5-F656-E5C22E7F4F25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156" y="2307880"/>
            <a:ext cx="6155927" cy="2829367"/>
          </a:xfrm>
          <a:prstGeom prst="rect">
            <a:avLst/>
          </a:prstGeom>
        </p:spPr>
      </p:pic>
      <p:pic>
        <p:nvPicPr>
          <p:cNvPr id="27" name="PFE element 28">
            <a:extLst>
              <a:ext uri="{FF2B5EF4-FFF2-40B4-BE49-F238E27FC236}">
                <a16:creationId xmlns:a16="http://schemas.microsoft.com/office/drawing/2014/main" xmlns="" id="{892420B0-6607-1521-3618-8B11E6802C25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87" y="1037017"/>
            <a:ext cx="1320800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5500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FE element 29">
            <a:extLst>
              <a:ext uri="{FF2B5EF4-FFF2-40B4-BE49-F238E27FC236}">
                <a16:creationId xmlns:a16="http://schemas.microsoft.com/office/drawing/2014/main" xmlns="" id="{B47E7C63-7F7D-A4F5-2CF8-16422445DC00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247" y="1050292"/>
            <a:ext cx="858236" cy="620093"/>
          </a:xfrm>
          <a:prstGeom prst="rect">
            <a:avLst/>
          </a:prstGeom>
        </p:spPr>
      </p:pic>
      <p:pic>
        <p:nvPicPr>
          <p:cNvPr id="21" name="PFE element 30">
            <a:extLst>
              <a:ext uri="{FF2B5EF4-FFF2-40B4-BE49-F238E27FC236}">
                <a16:creationId xmlns:a16="http://schemas.microsoft.com/office/drawing/2014/main" xmlns="" id="{DA6E1B9E-C2F5-E0B6-EED1-5F0104A99E46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367" y="413189"/>
            <a:ext cx="3926930" cy="941285"/>
          </a:xfrm>
          <a:prstGeom prst="rect">
            <a:avLst/>
          </a:prstGeom>
        </p:spPr>
      </p:pic>
      <p:pic>
        <p:nvPicPr>
          <p:cNvPr id="23" name="PFE element 31">
            <a:extLst>
              <a:ext uri="{FF2B5EF4-FFF2-40B4-BE49-F238E27FC236}">
                <a16:creationId xmlns:a16="http://schemas.microsoft.com/office/drawing/2014/main" xmlns="" id="{A3E567D1-577F-38E6-08CB-4B08B3C2D8F7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156" y="2756544"/>
            <a:ext cx="6155927" cy="1934192"/>
          </a:xfrm>
          <a:prstGeom prst="rect">
            <a:avLst/>
          </a:prstGeom>
        </p:spPr>
      </p:pic>
      <p:pic>
        <p:nvPicPr>
          <p:cNvPr id="27" name="PFE element 32">
            <a:extLst>
              <a:ext uri="{FF2B5EF4-FFF2-40B4-BE49-F238E27FC236}">
                <a16:creationId xmlns:a16="http://schemas.microsoft.com/office/drawing/2014/main" xmlns="" id="{BF63E952-D3BA-04BB-DD34-6BCED7A5570E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87" y="1037017"/>
            <a:ext cx="1320800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5561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FE element 33">
            <a:extLst>
              <a:ext uri="{FF2B5EF4-FFF2-40B4-BE49-F238E27FC236}">
                <a16:creationId xmlns:a16="http://schemas.microsoft.com/office/drawing/2014/main" xmlns="" id="{93D06BB4-13E3-BD09-D0B7-F611A03CEF3B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247" y="1050292"/>
            <a:ext cx="858236" cy="620093"/>
          </a:xfrm>
          <a:prstGeom prst="rect">
            <a:avLst/>
          </a:prstGeom>
        </p:spPr>
      </p:pic>
      <p:pic>
        <p:nvPicPr>
          <p:cNvPr id="23" name="PFE element 34">
            <a:extLst>
              <a:ext uri="{FF2B5EF4-FFF2-40B4-BE49-F238E27FC236}">
                <a16:creationId xmlns:a16="http://schemas.microsoft.com/office/drawing/2014/main" xmlns="" id="{169E777D-6FD2-4852-D0AE-DEF0ED4B3DBC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367" y="413189"/>
            <a:ext cx="3926930" cy="941285"/>
          </a:xfrm>
          <a:prstGeom prst="rect">
            <a:avLst/>
          </a:prstGeom>
        </p:spPr>
      </p:pic>
      <p:pic>
        <p:nvPicPr>
          <p:cNvPr id="25" name="PFE element 35">
            <a:extLst>
              <a:ext uri="{FF2B5EF4-FFF2-40B4-BE49-F238E27FC236}">
                <a16:creationId xmlns:a16="http://schemas.microsoft.com/office/drawing/2014/main" xmlns="" id="{37EC2AB6-4909-1625-6F32-D8A21E6A5D8E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156" y="2307880"/>
            <a:ext cx="6155927" cy="2829367"/>
          </a:xfrm>
          <a:prstGeom prst="rect">
            <a:avLst/>
          </a:prstGeom>
        </p:spPr>
      </p:pic>
      <p:pic>
        <p:nvPicPr>
          <p:cNvPr id="27" name="PFE element 36">
            <a:extLst>
              <a:ext uri="{FF2B5EF4-FFF2-40B4-BE49-F238E27FC236}">
                <a16:creationId xmlns:a16="http://schemas.microsoft.com/office/drawing/2014/main" xmlns="" id="{1DA5DF56-5046-E24A-68A7-35598E5B829E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87" y="1037017"/>
            <a:ext cx="1320800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3732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FE element 37">
            <a:extLst>
              <a:ext uri="{FF2B5EF4-FFF2-40B4-BE49-F238E27FC236}">
                <a16:creationId xmlns:a16="http://schemas.microsoft.com/office/drawing/2014/main" xmlns="" id="{08AC4622-9D41-1424-1205-9D042EA9EDFC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247" y="1050292"/>
            <a:ext cx="858236" cy="620093"/>
          </a:xfrm>
          <a:prstGeom prst="rect">
            <a:avLst/>
          </a:prstGeom>
        </p:spPr>
      </p:pic>
      <p:pic>
        <p:nvPicPr>
          <p:cNvPr id="23" name="PFE element 38">
            <a:extLst>
              <a:ext uri="{FF2B5EF4-FFF2-40B4-BE49-F238E27FC236}">
                <a16:creationId xmlns:a16="http://schemas.microsoft.com/office/drawing/2014/main" xmlns="" id="{D755BBEF-5702-3C99-2F41-7B1A2A1FAFE8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370" y="413189"/>
            <a:ext cx="3926930" cy="941285"/>
          </a:xfrm>
          <a:prstGeom prst="rect">
            <a:avLst/>
          </a:prstGeom>
        </p:spPr>
      </p:pic>
      <p:pic>
        <p:nvPicPr>
          <p:cNvPr id="25" name="PFE element 39">
            <a:extLst>
              <a:ext uri="{FF2B5EF4-FFF2-40B4-BE49-F238E27FC236}">
                <a16:creationId xmlns:a16="http://schemas.microsoft.com/office/drawing/2014/main" xmlns="" id="{1D379495-0D2D-8AA6-1AA1-33A3C7B4F932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156" y="2307880"/>
            <a:ext cx="6155927" cy="2829367"/>
          </a:xfrm>
          <a:prstGeom prst="rect">
            <a:avLst/>
          </a:prstGeom>
        </p:spPr>
      </p:pic>
      <p:pic>
        <p:nvPicPr>
          <p:cNvPr id="27" name="PFE element 40">
            <a:extLst>
              <a:ext uri="{FF2B5EF4-FFF2-40B4-BE49-F238E27FC236}">
                <a16:creationId xmlns:a16="http://schemas.microsoft.com/office/drawing/2014/main" xmlns="" id="{B18251DF-C8C0-4AAB-1407-1DAC769E024C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87" y="1037017"/>
            <a:ext cx="1320800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2843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FE element 41">
            <a:extLst>
              <a:ext uri="{FF2B5EF4-FFF2-40B4-BE49-F238E27FC236}">
                <a16:creationId xmlns:a16="http://schemas.microsoft.com/office/drawing/2014/main" xmlns="" id="{F3CF2DD3-8EC7-B5AD-2842-E66CF476DD86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247" y="1050292"/>
            <a:ext cx="858236" cy="620093"/>
          </a:xfrm>
          <a:prstGeom prst="rect">
            <a:avLst/>
          </a:prstGeom>
        </p:spPr>
      </p:pic>
      <p:pic>
        <p:nvPicPr>
          <p:cNvPr id="23" name="PFE element 42">
            <a:extLst>
              <a:ext uri="{FF2B5EF4-FFF2-40B4-BE49-F238E27FC236}">
                <a16:creationId xmlns:a16="http://schemas.microsoft.com/office/drawing/2014/main" xmlns="" id="{CB917304-F5C4-BECC-461B-C6C940D560A1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367" y="413189"/>
            <a:ext cx="3926930" cy="941285"/>
          </a:xfrm>
          <a:prstGeom prst="rect">
            <a:avLst/>
          </a:prstGeom>
        </p:spPr>
      </p:pic>
      <p:pic>
        <p:nvPicPr>
          <p:cNvPr id="25" name="PFE element 43">
            <a:extLst>
              <a:ext uri="{FF2B5EF4-FFF2-40B4-BE49-F238E27FC236}">
                <a16:creationId xmlns:a16="http://schemas.microsoft.com/office/drawing/2014/main" xmlns="" id="{DED7DD8E-5219-20FD-2F72-583EBAB3AF09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156" y="2307880"/>
            <a:ext cx="6155927" cy="2829367"/>
          </a:xfrm>
          <a:prstGeom prst="rect">
            <a:avLst/>
          </a:prstGeom>
        </p:spPr>
      </p:pic>
      <p:pic>
        <p:nvPicPr>
          <p:cNvPr id="27" name="PFE element 44">
            <a:extLst>
              <a:ext uri="{FF2B5EF4-FFF2-40B4-BE49-F238E27FC236}">
                <a16:creationId xmlns:a16="http://schemas.microsoft.com/office/drawing/2014/main" xmlns="" id="{1CDADEB9-4B4F-677C-6332-DC474F0DB423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87" y="1037017"/>
            <a:ext cx="1320800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5810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FE element 1">
            <a:extLst>
              <a:ext uri="{FF2B5EF4-FFF2-40B4-BE49-F238E27FC236}">
                <a16:creationId xmlns:a16="http://schemas.microsoft.com/office/drawing/2014/main" xmlns="" id="{DD5291A2-76CC-61DA-FB40-52B846D9BFB8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5550" y="413189"/>
            <a:ext cx="2452262" cy="941285"/>
          </a:xfrm>
          <a:prstGeom prst="rect">
            <a:avLst/>
          </a:prstGeom>
        </p:spPr>
      </p:pic>
      <p:pic>
        <p:nvPicPr>
          <p:cNvPr id="10" name="PFE element 2">
            <a:extLst>
              <a:ext uri="{FF2B5EF4-FFF2-40B4-BE49-F238E27FC236}">
                <a16:creationId xmlns:a16="http://schemas.microsoft.com/office/drawing/2014/main" xmlns="" id="{BC04287F-CC3F-DA4B-07C9-1140DCFBFD1A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046" y="1050292"/>
            <a:ext cx="896333" cy="620093"/>
          </a:xfrm>
          <a:prstGeom prst="rect">
            <a:avLst/>
          </a:prstGeom>
        </p:spPr>
      </p:pic>
      <p:pic>
        <p:nvPicPr>
          <p:cNvPr id="12" name="PFE element 3">
            <a:extLst>
              <a:ext uri="{FF2B5EF4-FFF2-40B4-BE49-F238E27FC236}">
                <a16:creationId xmlns:a16="http://schemas.microsoft.com/office/drawing/2014/main" xmlns="" id="{7F1BAD54-E648-7E3E-C238-C6E9E4E03CA6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818" y="1035885"/>
            <a:ext cx="1320800" cy="237067"/>
          </a:xfrm>
          <a:prstGeom prst="rect">
            <a:avLst/>
          </a:prstGeom>
        </p:spPr>
      </p:pic>
      <p:pic>
        <p:nvPicPr>
          <p:cNvPr id="14" name="PFE element 4">
            <a:extLst>
              <a:ext uri="{FF2B5EF4-FFF2-40B4-BE49-F238E27FC236}">
                <a16:creationId xmlns:a16="http://schemas.microsoft.com/office/drawing/2014/main" xmlns="" id="{9D4E4754-1059-F5E3-3E87-2B023A699258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630" y="1888424"/>
            <a:ext cx="6146800" cy="3406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5769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FE element 45">
            <a:extLst>
              <a:ext uri="{FF2B5EF4-FFF2-40B4-BE49-F238E27FC236}">
                <a16:creationId xmlns:a16="http://schemas.microsoft.com/office/drawing/2014/main" xmlns="" id="{B11606F6-EC01-F993-7DAB-54412C010CA2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247" y="1050292"/>
            <a:ext cx="858236" cy="620093"/>
          </a:xfrm>
          <a:prstGeom prst="rect">
            <a:avLst/>
          </a:prstGeom>
        </p:spPr>
      </p:pic>
      <p:pic>
        <p:nvPicPr>
          <p:cNvPr id="23" name="PFE element 46">
            <a:extLst>
              <a:ext uri="{FF2B5EF4-FFF2-40B4-BE49-F238E27FC236}">
                <a16:creationId xmlns:a16="http://schemas.microsoft.com/office/drawing/2014/main" xmlns="" id="{5F3857B8-5387-5F13-AC26-F80B360CAF88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370" y="413189"/>
            <a:ext cx="3926930" cy="941285"/>
          </a:xfrm>
          <a:prstGeom prst="rect">
            <a:avLst/>
          </a:prstGeom>
        </p:spPr>
      </p:pic>
      <p:pic>
        <p:nvPicPr>
          <p:cNvPr id="25" name="PFE element 47">
            <a:extLst>
              <a:ext uri="{FF2B5EF4-FFF2-40B4-BE49-F238E27FC236}">
                <a16:creationId xmlns:a16="http://schemas.microsoft.com/office/drawing/2014/main" xmlns="" id="{0D5ABFC2-A417-5EA9-9F5E-F4CCEC0FB6EC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156" y="2307880"/>
            <a:ext cx="6155927" cy="2829367"/>
          </a:xfrm>
          <a:prstGeom prst="rect">
            <a:avLst/>
          </a:prstGeom>
        </p:spPr>
      </p:pic>
      <p:pic>
        <p:nvPicPr>
          <p:cNvPr id="27" name="PFE element 48">
            <a:extLst>
              <a:ext uri="{FF2B5EF4-FFF2-40B4-BE49-F238E27FC236}">
                <a16:creationId xmlns:a16="http://schemas.microsoft.com/office/drawing/2014/main" xmlns="" id="{B4A824F9-E3DA-01BE-9DEF-02E431EAC4FC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87" y="1037017"/>
            <a:ext cx="1320800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8028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FE element 49">
            <a:extLst>
              <a:ext uri="{FF2B5EF4-FFF2-40B4-BE49-F238E27FC236}">
                <a16:creationId xmlns:a16="http://schemas.microsoft.com/office/drawing/2014/main" xmlns="" id="{4472D9C9-7568-C464-DEBC-A7D1DA528015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247" y="1050292"/>
            <a:ext cx="858236" cy="620093"/>
          </a:xfrm>
          <a:prstGeom prst="rect">
            <a:avLst/>
          </a:prstGeom>
        </p:spPr>
      </p:pic>
      <p:pic>
        <p:nvPicPr>
          <p:cNvPr id="21" name="PFE element 50">
            <a:extLst>
              <a:ext uri="{FF2B5EF4-FFF2-40B4-BE49-F238E27FC236}">
                <a16:creationId xmlns:a16="http://schemas.microsoft.com/office/drawing/2014/main" xmlns="" id="{55795B3C-B23B-D8C6-D9A8-71DEED13D539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367" y="413189"/>
            <a:ext cx="3926930" cy="941285"/>
          </a:xfrm>
          <a:prstGeom prst="rect">
            <a:avLst/>
          </a:prstGeom>
        </p:spPr>
      </p:pic>
      <p:pic>
        <p:nvPicPr>
          <p:cNvPr id="23" name="PFE element 51">
            <a:extLst>
              <a:ext uri="{FF2B5EF4-FFF2-40B4-BE49-F238E27FC236}">
                <a16:creationId xmlns:a16="http://schemas.microsoft.com/office/drawing/2014/main" xmlns="" id="{2EED57A5-EFD9-D099-91EF-2AACDFEAEBEC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156" y="2756544"/>
            <a:ext cx="6155927" cy="1934192"/>
          </a:xfrm>
          <a:prstGeom prst="rect">
            <a:avLst/>
          </a:prstGeom>
        </p:spPr>
      </p:pic>
      <p:pic>
        <p:nvPicPr>
          <p:cNvPr id="27" name="PFE element 52">
            <a:extLst>
              <a:ext uri="{FF2B5EF4-FFF2-40B4-BE49-F238E27FC236}">
                <a16:creationId xmlns:a16="http://schemas.microsoft.com/office/drawing/2014/main" xmlns="" id="{5558B992-FB3A-601B-4791-F5ADB691CAAF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87" y="1037017"/>
            <a:ext cx="1320800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438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FE element 1">
            <a:extLst>
              <a:ext uri="{FF2B5EF4-FFF2-40B4-BE49-F238E27FC236}">
                <a16:creationId xmlns="" xmlns:a16="http://schemas.microsoft.com/office/drawing/2014/main" id="{828CF707-1F2C-22EE-C7CB-EBAE836DBD24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424" y="410909"/>
            <a:ext cx="3571162" cy="1112555"/>
          </a:xfrm>
          <a:prstGeom prst="rect">
            <a:avLst/>
          </a:prstGeom>
        </p:spPr>
      </p:pic>
      <p:pic>
        <p:nvPicPr>
          <p:cNvPr id="10" name="PFE element 2">
            <a:extLst>
              <a:ext uri="{FF2B5EF4-FFF2-40B4-BE49-F238E27FC236}">
                <a16:creationId xmlns="" xmlns:a16="http://schemas.microsoft.com/office/drawing/2014/main" id="{4600F587-D600-C1B2-5FFD-2B183C4A7FA8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397" y="898276"/>
            <a:ext cx="870935" cy="620093"/>
          </a:xfrm>
          <a:prstGeom prst="rect">
            <a:avLst/>
          </a:prstGeom>
        </p:spPr>
      </p:pic>
      <p:pic>
        <p:nvPicPr>
          <p:cNvPr id="12" name="PFE element 3">
            <a:extLst>
              <a:ext uri="{FF2B5EF4-FFF2-40B4-BE49-F238E27FC236}">
                <a16:creationId xmlns="" xmlns:a16="http://schemas.microsoft.com/office/drawing/2014/main" id="{B3477692-8875-C443-C478-E36D6894811E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24" y="1040421"/>
            <a:ext cx="934440" cy="229883"/>
          </a:xfrm>
          <a:prstGeom prst="rect">
            <a:avLst/>
          </a:prstGeom>
        </p:spPr>
      </p:pic>
      <p:pic>
        <p:nvPicPr>
          <p:cNvPr id="14" name="PFE element 4">
            <a:extLst>
              <a:ext uri="{FF2B5EF4-FFF2-40B4-BE49-F238E27FC236}">
                <a16:creationId xmlns="" xmlns:a16="http://schemas.microsoft.com/office/drawing/2014/main" id="{BB4D0FC5-0C88-FB0B-14B1-840C76FC82B9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630" y="2097017"/>
            <a:ext cx="6146800" cy="3415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2146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5">
            <a:extLst>
              <a:ext uri="{FF2B5EF4-FFF2-40B4-BE49-F238E27FC236}">
                <a16:creationId xmlns="" xmlns:a16="http://schemas.microsoft.com/office/drawing/2014/main" id="{FF2E80B8-B217-E2F7-E7EB-7CB5D4E6E885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397" y="898276"/>
            <a:ext cx="870935" cy="620093"/>
          </a:xfrm>
          <a:prstGeom prst="rect">
            <a:avLst/>
          </a:prstGeom>
        </p:spPr>
      </p:pic>
      <p:pic>
        <p:nvPicPr>
          <p:cNvPr id="7" name="PFE element 6">
            <a:extLst>
              <a:ext uri="{FF2B5EF4-FFF2-40B4-BE49-F238E27FC236}">
                <a16:creationId xmlns="" xmlns:a16="http://schemas.microsoft.com/office/drawing/2014/main" id="{69CB31D0-DB5B-4684-7F8A-D82CB4E5870C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630" y="2097017"/>
            <a:ext cx="6146800" cy="3415645"/>
          </a:xfrm>
          <a:prstGeom prst="rect">
            <a:avLst/>
          </a:prstGeom>
        </p:spPr>
      </p:pic>
      <p:pic>
        <p:nvPicPr>
          <p:cNvPr id="9" name="PFE element 7">
            <a:extLst>
              <a:ext uri="{FF2B5EF4-FFF2-40B4-BE49-F238E27FC236}">
                <a16:creationId xmlns="" xmlns:a16="http://schemas.microsoft.com/office/drawing/2014/main" id="{2BC0EF62-380F-42A5-3523-72EA93CBC5ED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424" y="410909"/>
            <a:ext cx="3571162" cy="1112555"/>
          </a:xfrm>
          <a:prstGeom prst="rect">
            <a:avLst/>
          </a:prstGeom>
        </p:spPr>
      </p:pic>
      <p:pic>
        <p:nvPicPr>
          <p:cNvPr id="11" name="PFE element 8">
            <a:extLst>
              <a:ext uri="{FF2B5EF4-FFF2-40B4-BE49-F238E27FC236}">
                <a16:creationId xmlns="" xmlns:a16="http://schemas.microsoft.com/office/drawing/2014/main" id="{1B8E2B46-95E0-CBC1-FDE9-02A2FF934D43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24" y="1040421"/>
            <a:ext cx="934440" cy="229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738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FE element 9">
            <a:extLst>
              <a:ext uri="{FF2B5EF4-FFF2-40B4-BE49-F238E27FC236}">
                <a16:creationId xmlns="" xmlns:a16="http://schemas.microsoft.com/office/drawing/2014/main" id="{3BF0D4E6-5CEC-2B22-5E40-2C7A04CE1ADD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424" y="410909"/>
            <a:ext cx="3571162" cy="1112555"/>
          </a:xfrm>
          <a:prstGeom prst="rect">
            <a:avLst/>
          </a:prstGeom>
        </p:spPr>
      </p:pic>
      <p:pic>
        <p:nvPicPr>
          <p:cNvPr id="8" name="PFE element 10">
            <a:extLst>
              <a:ext uri="{FF2B5EF4-FFF2-40B4-BE49-F238E27FC236}">
                <a16:creationId xmlns="" xmlns:a16="http://schemas.microsoft.com/office/drawing/2014/main" id="{05497FFB-39FE-B824-F670-0ABF4FCA637C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397" y="898276"/>
            <a:ext cx="870935" cy="620093"/>
          </a:xfrm>
          <a:prstGeom prst="rect">
            <a:avLst/>
          </a:prstGeom>
        </p:spPr>
      </p:pic>
      <p:pic>
        <p:nvPicPr>
          <p:cNvPr id="10" name="PFE element 11">
            <a:extLst>
              <a:ext uri="{FF2B5EF4-FFF2-40B4-BE49-F238E27FC236}">
                <a16:creationId xmlns="" xmlns:a16="http://schemas.microsoft.com/office/drawing/2014/main" id="{F226B930-C28B-A0DD-7275-9A975DC08801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630" y="2097017"/>
            <a:ext cx="6146800" cy="3415645"/>
          </a:xfrm>
          <a:prstGeom prst="rect">
            <a:avLst/>
          </a:prstGeom>
        </p:spPr>
      </p:pic>
      <p:pic>
        <p:nvPicPr>
          <p:cNvPr id="12" name="PFE element 12">
            <a:extLst>
              <a:ext uri="{FF2B5EF4-FFF2-40B4-BE49-F238E27FC236}">
                <a16:creationId xmlns="" xmlns:a16="http://schemas.microsoft.com/office/drawing/2014/main" id="{EB9B23DE-AF21-4F6E-EF1B-1840C5FE7070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24" y="1040421"/>
            <a:ext cx="934440" cy="229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2998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FE element 13">
            <a:extLst>
              <a:ext uri="{FF2B5EF4-FFF2-40B4-BE49-F238E27FC236}">
                <a16:creationId xmlns="" xmlns:a16="http://schemas.microsoft.com/office/drawing/2014/main" id="{DE8B2C2A-2C6D-A625-2184-169F75D3AFA2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397" y="898276"/>
            <a:ext cx="870935" cy="620093"/>
          </a:xfrm>
          <a:prstGeom prst="rect">
            <a:avLst/>
          </a:prstGeom>
        </p:spPr>
      </p:pic>
      <p:pic>
        <p:nvPicPr>
          <p:cNvPr id="13" name="PFE element 14">
            <a:extLst>
              <a:ext uri="{FF2B5EF4-FFF2-40B4-BE49-F238E27FC236}">
                <a16:creationId xmlns="" xmlns:a16="http://schemas.microsoft.com/office/drawing/2014/main" id="{C2FD4BEE-BF2F-D42E-C52B-7580B2CB6A20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630" y="2097017"/>
            <a:ext cx="6146800" cy="3415645"/>
          </a:xfrm>
          <a:prstGeom prst="rect">
            <a:avLst/>
          </a:prstGeom>
        </p:spPr>
      </p:pic>
      <p:pic>
        <p:nvPicPr>
          <p:cNvPr id="15" name="PFE element 15">
            <a:extLst>
              <a:ext uri="{FF2B5EF4-FFF2-40B4-BE49-F238E27FC236}">
                <a16:creationId xmlns="" xmlns:a16="http://schemas.microsoft.com/office/drawing/2014/main" id="{E54BC057-63D5-4FF9-74BB-8C778846CEAD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424" y="410909"/>
            <a:ext cx="3571162" cy="1112555"/>
          </a:xfrm>
          <a:prstGeom prst="rect">
            <a:avLst/>
          </a:prstGeom>
        </p:spPr>
      </p:pic>
      <p:pic>
        <p:nvPicPr>
          <p:cNvPr id="17" name="PFE element 16">
            <a:extLst>
              <a:ext uri="{FF2B5EF4-FFF2-40B4-BE49-F238E27FC236}">
                <a16:creationId xmlns="" xmlns:a16="http://schemas.microsoft.com/office/drawing/2014/main" id="{F6CFCF04-0E91-E1BF-C37A-700C30087BA1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24" y="1040421"/>
            <a:ext cx="934440" cy="229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03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FE element 17">
            <a:extLst>
              <a:ext uri="{FF2B5EF4-FFF2-40B4-BE49-F238E27FC236}">
                <a16:creationId xmlns="" xmlns:a16="http://schemas.microsoft.com/office/drawing/2014/main" id="{1C6A5E8D-E6BB-3539-597A-8C862B4B04D6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397" y="898276"/>
            <a:ext cx="870935" cy="620093"/>
          </a:xfrm>
          <a:prstGeom prst="rect">
            <a:avLst/>
          </a:prstGeom>
        </p:spPr>
      </p:pic>
      <p:pic>
        <p:nvPicPr>
          <p:cNvPr id="13" name="PFE element 18">
            <a:extLst>
              <a:ext uri="{FF2B5EF4-FFF2-40B4-BE49-F238E27FC236}">
                <a16:creationId xmlns="" xmlns:a16="http://schemas.microsoft.com/office/drawing/2014/main" id="{9C0B2DEE-8FB2-2FCC-5661-D18C27A3683D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630" y="2097017"/>
            <a:ext cx="6146800" cy="3415645"/>
          </a:xfrm>
          <a:prstGeom prst="rect">
            <a:avLst/>
          </a:prstGeom>
        </p:spPr>
      </p:pic>
      <p:pic>
        <p:nvPicPr>
          <p:cNvPr id="15" name="PFE element 19">
            <a:extLst>
              <a:ext uri="{FF2B5EF4-FFF2-40B4-BE49-F238E27FC236}">
                <a16:creationId xmlns="" xmlns:a16="http://schemas.microsoft.com/office/drawing/2014/main" id="{2C4690F2-2BBF-701D-806A-0ECA04B068FA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424" y="410909"/>
            <a:ext cx="3571162" cy="1112555"/>
          </a:xfrm>
          <a:prstGeom prst="rect">
            <a:avLst/>
          </a:prstGeom>
        </p:spPr>
      </p:pic>
      <p:pic>
        <p:nvPicPr>
          <p:cNvPr id="17" name="PFE element 20">
            <a:extLst>
              <a:ext uri="{FF2B5EF4-FFF2-40B4-BE49-F238E27FC236}">
                <a16:creationId xmlns="" xmlns:a16="http://schemas.microsoft.com/office/drawing/2014/main" id="{B5517C25-F28B-4BBA-9E29-4A9A255C3942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24" y="1040421"/>
            <a:ext cx="934440" cy="229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4372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FE element 1">
            <a:extLst>
              <a:ext uri="{FF2B5EF4-FFF2-40B4-BE49-F238E27FC236}">
                <a16:creationId xmlns:a16="http://schemas.microsoft.com/office/drawing/2014/main" xmlns="" id="{9C99DDDD-9247-3A3C-8A68-BE0D502EAA4C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943" y="413188"/>
            <a:ext cx="2214120" cy="941285"/>
          </a:xfrm>
          <a:prstGeom prst="rect">
            <a:avLst/>
          </a:prstGeom>
        </p:spPr>
      </p:pic>
      <p:pic>
        <p:nvPicPr>
          <p:cNvPr id="10" name="PFE element 2">
            <a:extLst>
              <a:ext uri="{FF2B5EF4-FFF2-40B4-BE49-F238E27FC236}">
                <a16:creationId xmlns:a16="http://schemas.microsoft.com/office/drawing/2014/main" xmlns="" id="{41EF2981-74AE-8EEA-4ACB-E46F457DB815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247" y="1050283"/>
            <a:ext cx="858236" cy="620093"/>
          </a:xfrm>
          <a:prstGeom prst="rect">
            <a:avLst/>
          </a:prstGeom>
        </p:spPr>
      </p:pic>
      <p:pic>
        <p:nvPicPr>
          <p:cNvPr id="12" name="PFE element 3">
            <a:extLst>
              <a:ext uri="{FF2B5EF4-FFF2-40B4-BE49-F238E27FC236}">
                <a16:creationId xmlns:a16="http://schemas.microsoft.com/office/drawing/2014/main" xmlns="" id="{B0CA5287-BB44-2B2E-57C8-B2171E67FAC6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284" y="1140236"/>
            <a:ext cx="743935" cy="229883"/>
          </a:xfrm>
          <a:prstGeom prst="rect">
            <a:avLst/>
          </a:prstGeom>
        </p:spPr>
      </p:pic>
      <p:pic>
        <p:nvPicPr>
          <p:cNvPr id="14" name="PFE element 4">
            <a:extLst>
              <a:ext uri="{FF2B5EF4-FFF2-40B4-BE49-F238E27FC236}">
                <a16:creationId xmlns:a16="http://schemas.microsoft.com/office/drawing/2014/main" xmlns="" id="{499EC25F-65E1-C75E-917A-ED827573C42C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630" y="2032912"/>
            <a:ext cx="6354078" cy="3406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7102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5">
            <a:extLst>
              <a:ext uri="{FF2B5EF4-FFF2-40B4-BE49-F238E27FC236}">
                <a16:creationId xmlns:a16="http://schemas.microsoft.com/office/drawing/2014/main" xmlns="" id="{DA475411-073A-3737-164A-93DC5E34F8B3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247" y="1050283"/>
            <a:ext cx="858236" cy="620093"/>
          </a:xfrm>
          <a:prstGeom prst="rect">
            <a:avLst/>
          </a:prstGeom>
        </p:spPr>
      </p:pic>
      <p:pic>
        <p:nvPicPr>
          <p:cNvPr id="7" name="PFE element 6">
            <a:extLst>
              <a:ext uri="{FF2B5EF4-FFF2-40B4-BE49-F238E27FC236}">
                <a16:creationId xmlns:a16="http://schemas.microsoft.com/office/drawing/2014/main" xmlns="" id="{35B9F0FE-EE8C-9A49-AC80-6D70187A334A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629" y="2029087"/>
            <a:ext cx="6350000" cy="3415645"/>
          </a:xfrm>
          <a:prstGeom prst="rect">
            <a:avLst/>
          </a:prstGeom>
        </p:spPr>
      </p:pic>
      <p:pic>
        <p:nvPicPr>
          <p:cNvPr id="9" name="PFE element 7">
            <a:extLst>
              <a:ext uri="{FF2B5EF4-FFF2-40B4-BE49-F238E27FC236}">
                <a16:creationId xmlns:a16="http://schemas.microsoft.com/office/drawing/2014/main" xmlns="" id="{A04384E2-E26E-5D47-1E37-2E122C9B99AC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943" y="413188"/>
            <a:ext cx="2214120" cy="941285"/>
          </a:xfrm>
          <a:prstGeom prst="rect">
            <a:avLst/>
          </a:prstGeom>
        </p:spPr>
      </p:pic>
      <p:pic>
        <p:nvPicPr>
          <p:cNvPr id="11" name="PFE element 8">
            <a:extLst>
              <a:ext uri="{FF2B5EF4-FFF2-40B4-BE49-F238E27FC236}">
                <a16:creationId xmlns:a16="http://schemas.microsoft.com/office/drawing/2014/main" xmlns="" id="{B6854EA3-EC61-44F0-633B-CC4DF35BFF7B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284" y="1140236"/>
            <a:ext cx="743935" cy="229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1944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FE element 9">
            <a:extLst>
              <a:ext uri="{FF2B5EF4-FFF2-40B4-BE49-F238E27FC236}">
                <a16:creationId xmlns:a16="http://schemas.microsoft.com/office/drawing/2014/main" xmlns="" id="{D1DB44F1-6629-0A22-6456-90425E31F998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943" y="413188"/>
            <a:ext cx="2214120" cy="941285"/>
          </a:xfrm>
          <a:prstGeom prst="rect">
            <a:avLst/>
          </a:prstGeom>
        </p:spPr>
      </p:pic>
      <p:pic>
        <p:nvPicPr>
          <p:cNvPr id="8" name="PFE element 10">
            <a:extLst>
              <a:ext uri="{FF2B5EF4-FFF2-40B4-BE49-F238E27FC236}">
                <a16:creationId xmlns:a16="http://schemas.microsoft.com/office/drawing/2014/main" xmlns="" id="{33EF8309-F9DC-C55D-879A-4D44123D1303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247" y="1050283"/>
            <a:ext cx="858236" cy="620093"/>
          </a:xfrm>
          <a:prstGeom prst="rect">
            <a:avLst/>
          </a:prstGeom>
        </p:spPr>
      </p:pic>
      <p:pic>
        <p:nvPicPr>
          <p:cNvPr id="10" name="PFE element 11">
            <a:extLst>
              <a:ext uri="{FF2B5EF4-FFF2-40B4-BE49-F238E27FC236}">
                <a16:creationId xmlns:a16="http://schemas.microsoft.com/office/drawing/2014/main" xmlns="" id="{C0CBF8F6-3B44-3676-70B0-5E6C6F867C69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630" y="2032912"/>
            <a:ext cx="6354078" cy="3406117"/>
          </a:xfrm>
          <a:prstGeom prst="rect">
            <a:avLst/>
          </a:prstGeom>
        </p:spPr>
      </p:pic>
      <p:pic>
        <p:nvPicPr>
          <p:cNvPr id="12" name="PFE element 12">
            <a:extLst>
              <a:ext uri="{FF2B5EF4-FFF2-40B4-BE49-F238E27FC236}">
                <a16:creationId xmlns:a16="http://schemas.microsoft.com/office/drawing/2014/main" xmlns="" id="{BC4230F9-A41E-59CE-5509-4564B1E12FBC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284" y="1140236"/>
            <a:ext cx="743935" cy="229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7843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5">
            <a:extLst>
              <a:ext uri="{FF2B5EF4-FFF2-40B4-BE49-F238E27FC236}">
                <a16:creationId xmlns:a16="http://schemas.microsoft.com/office/drawing/2014/main" xmlns="" id="{382E6E71-0A98-0525-A3B4-0DE73F7B06C7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046" y="1050292"/>
            <a:ext cx="896333" cy="620093"/>
          </a:xfrm>
          <a:prstGeom prst="rect">
            <a:avLst/>
          </a:prstGeom>
        </p:spPr>
      </p:pic>
      <p:pic>
        <p:nvPicPr>
          <p:cNvPr id="7" name="PFE element 6">
            <a:extLst>
              <a:ext uri="{FF2B5EF4-FFF2-40B4-BE49-F238E27FC236}">
                <a16:creationId xmlns:a16="http://schemas.microsoft.com/office/drawing/2014/main" xmlns="" id="{6D80F8A3-38DD-2CBF-DD40-889DC6477B96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630" y="1888424"/>
            <a:ext cx="6146800" cy="3406117"/>
          </a:xfrm>
          <a:prstGeom prst="rect">
            <a:avLst/>
          </a:prstGeom>
        </p:spPr>
      </p:pic>
      <p:pic>
        <p:nvPicPr>
          <p:cNvPr id="9" name="PFE element 7">
            <a:extLst>
              <a:ext uri="{FF2B5EF4-FFF2-40B4-BE49-F238E27FC236}">
                <a16:creationId xmlns:a16="http://schemas.microsoft.com/office/drawing/2014/main" xmlns="" id="{DA2DE5C8-424D-B737-B413-F4BD1A0DC2CD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5550" y="413189"/>
            <a:ext cx="2452262" cy="941285"/>
          </a:xfrm>
          <a:prstGeom prst="rect">
            <a:avLst/>
          </a:prstGeom>
        </p:spPr>
      </p:pic>
      <p:pic>
        <p:nvPicPr>
          <p:cNvPr id="11" name="PFE element 8">
            <a:extLst>
              <a:ext uri="{FF2B5EF4-FFF2-40B4-BE49-F238E27FC236}">
                <a16:creationId xmlns:a16="http://schemas.microsoft.com/office/drawing/2014/main" xmlns="" id="{534BAC2C-CDC4-D887-06DF-4D27D37ABBD1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818" y="1035885"/>
            <a:ext cx="1320800" cy="237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3289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FE element 13">
            <a:extLst>
              <a:ext uri="{FF2B5EF4-FFF2-40B4-BE49-F238E27FC236}">
                <a16:creationId xmlns:a16="http://schemas.microsoft.com/office/drawing/2014/main" xmlns="" id="{E43042B1-4118-9230-D80A-28A0FAF15902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247" y="1050283"/>
            <a:ext cx="858236" cy="620093"/>
          </a:xfrm>
          <a:prstGeom prst="rect">
            <a:avLst/>
          </a:prstGeom>
        </p:spPr>
      </p:pic>
      <p:pic>
        <p:nvPicPr>
          <p:cNvPr id="12" name="PFE element 14">
            <a:extLst>
              <a:ext uri="{FF2B5EF4-FFF2-40B4-BE49-F238E27FC236}">
                <a16:creationId xmlns:a16="http://schemas.microsoft.com/office/drawing/2014/main" xmlns="" id="{821199CA-A2BE-1609-D506-DDCBF15D1C17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629" y="2029087"/>
            <a:ext cx="6350000" cy="3415645"/>
          </a:xfrm>
          <a:prstGeom prst="rect">
            <a:avLst/>
          </a:prstGeom>
        </p:spPr>
      </p:pic>
      <p:pic>
        <p:nvPicPr>
          <p:cNvPr id="15" name="PFE element 15">
            <a:extLst>
              <a:ext uri="{FF2B5EF4-FFF2-40B4-BE49-F238E27FC236}">
                <a16:creationId xmlns:a16="http://schemas.microsoft.com/office/drawing/2014/main" xmlns="" id="{316B6580-0CCA-8559-9272-A990816141A7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943" y="413188"/>
            <a:ext cx="2214120" cy="941285"/>
          </a:xfrm>
          <a:prstGeom prst="rect">
            <a:avLst/>
          </a:prstGeom>
        </p:spPr>
      </p:pic>
      <p:pic>
        <p:nvPicPr>
          <p:cNvPr id="17" name="PFE element 16">
            <a:extLst>
              <a:ext uri="{FF2B5EF4-FFF2-40B4-BE49-F238E27FC236}">
                <a16:creationId xmlns:a16="http://schemas.microsoft.com/office/drawing/2014/main" xmlns="" id="{53C4BBAC-6DAF-3E04-0D26-5B911434FBD1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284" y="1140236"/>
            <a:ext cx="743935" cy="229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1919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9">
            <a:extLst>
              <a:ext uri="{FF2B5EF4-FFF2-40B4-BE49-F238E27FC236}">
                <a16:creationId xmlns:a16="http://schemas.microsoft.com/office/drawing/2014/main" xmlns="" id="{AF62ADC4-932C-BC67-E856-6590811F6956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046" y="1050292"/>
            <a:ext cx="896333" cy="620093"/>
          </a:xfrm>
          <a:prstGeom prst="rect">
            <a:avLst/>
          </a:prstGeom>
        </p:spPr>
      </p:pic>
      <p:pic>
        <p:nvPicPr>
          <p:cNvPr id="7" name="PFE element 10">
            <a:extLst>
              <a:ext uri="{FF2B5EF4-FFF2-40B4-BE49-F238E27FC236}">
                <a16:creationId xmlns:a16="http://schemas.microsoft.com/office/drawing/2014/main" xmlns="" id="{4971F6C1-42FE-BD4C-1F4B-3B2DB204F090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630" y="1888424"/>
            <a:ext cx="6146800" cy="3406117"/>
          </a:xfrm>
          <a:prstGeom prst="rect">
            <a:avLst/>
          </a:prstGeom>
        </p:spPr>
      </p:pic>
      <p:pic>
        <p:nvPicPr>
          <p:cNvPr id="9" name="PFE element 11">
            <a:extLst>
              <a:ext uri="{FF2B5EF4-FFF2-40B4-BE49-F238E27FC236}">
                <a16:creationId xmlns:a16="http://schemas.microsoft.com/office/drawing/2014/main" xmlns="" id="{8E03DEBB-52B8-EF20-6294-8B9FC0D612E7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5550" y="413189"/>
            <a:ext cx="2452262" cy="941285"/>
          </a:xfrm>
          <a:prstGeom prst="rect">
            <a:avLst/>
          </a:prstGeom>
        </p:spPr>
      </p:pic>
      <p:pic>
        <p:nvPicPr>
          <p:cNvPr id="11" name="PFE element 12">
            <a:extLst>
              <a:ext uri="{FF2B5EF4-FFF2-40B4-BE49-F238E27FC236}">
                <a16:creationId xmlns:a16="http://schemas.microsoft.com/office/drawing/2014/main" xmlns="" id="{3D0204CE-5DF1-254E-E20E-F21AAF4EAA19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818" y="1035885"/>
            <a:ext cx="1320800" cy="237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8094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FE element 13">
            <a:extLst>
              <a:ext uri="{FF2B5EF4-FFF2-40B4-BE49-F238E27FC236}">
                <a16:creationId xmlns:a16="http://schemas.microsoft.com/office/drawing/2014/main" xmlns="" id="{BBCD59E3-C640-BA97-DE65-83CC9082FBDC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5550" y="413189"/>
            <a:ext cx="2452262" cy="941285"/>
          </a:xfrm>
          <a:prstGeom prst="rect">
            <a:avLst/>
          </a:prstGeom>
        </p:spPr>
      </p:pic>
      <p:pic>
        <p:nvPicPr>
          <p:cNvPr id="8" name="PFE element 14">
            <a:extLst>
              <a:ext uri="{FF2B5EF4-FFF2-40B4-BE49-F238E27FC236}">
                <a16:creationId xmlns:a16="http://schemas.microsoft.com/office/drawing/2014/main" xmlns="" id="{9EC29AC1-2C56-BC25-A546-AF7B7ADB1960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046" y="1050292"/>
            <a:ext cx="896333" cy="620093"/>
          </a:xfrm>
          <a:prstGeom prst="rect">
            <a:avLst/>
          </a:prstGeom>
        </p:spPr>
      </p:pic>
      <p:pic>
        <p:nvPicPr>
          <p:cNvPr id="10" name="PFE element 15">
            <a:extLst>
              <a:ext uri="{FF2B5EF4-FFF2-40B4-BE49-F238E27FC236}">
                <a16:creationId xmlns:a16="http://schemas.microsoft.com/office/drawing/2014/main" xmlns="" id="{652746EA-D5B4-D832-E4BB-065BADC1F2B2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630" y="1888424"/>
            <a:ext cx="6146800" cy="3406117"/>
          </a:xfrm>
          <a:prstGeom prst="rect">
            <a:avLst/>
          </a:prstGeom>
        </p:spPr>
      </p:pic>
      <p:pic>
        <p:nvPicPr>
          <p:cNvPr id="12" name="PFE element 16">
            <a:extLst>
              <a:ext uri="{FF2B5EF4-FFF2-40B4-BE49-F238E27FC236}">
                <a16:creationId xmlns:a16="http://schemas.microsoft.com/office/drawing/2014/main" xmlns="" id="{55C10FDA-1A60-46FA-898F-1AB33AEF7FA6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818" y="1035885"/>
            <a:ext cx="1320800" cy="237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5992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17">
            <a:extLst>
              <a:ext uri="{FF2B5EF4-FFF2-40B4-BE49-F238E27FC236}">
                <a16:creationId xmlns:a16="http://schemas.microsoft.com/office/drawing/2014/main" xmlns="" id="{A1932550-2E60-4E8F-C799-1FE9F6E6CF28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046" y="1050292"/>
            <a:ext cx="896333" cy="620093"/>
          </a:xfrm>
          <a:prstGeom prst="rect">
            <a:avLst/>
          </a:prstGeom>
        </p:spPr>
      </p:pic>
      <p:pic>
        <p:nvPicPr>
          <p:cNvPr id="7" name="PFE element 18">
            <a:extLst>
              <a:ext uri="{FF2B5EF4-FFF2-40B4-BE49-F238E27FC236}">
                <a16:creationId xmlns:a16="http://schemas.microsoft.com/office/drawing/2014/main" xmlns="" id="{DD834FC7-ADD9-4700-C7B9-0990D0B3CEFD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630" y="1888424"/>
            <a:ext cx="6146800" cy="3406117"/>
          </a:xfrm>
          <a:prstGeom prst="rect">
            <a:avLst/>
          </a:prstGeom>
        </p:spPr>
      </p:pic>
      <p:pic>
        <p:nvPicPr>
          <p:cNvPr id="9" name="PFE element 19">
            <a:extLst>
              <a:ext uri="{FF2B5EF4-FFF2-40B4-BE49-F238E27FC236}">
                <a16:creationId xmlns:a16="http://schemas.microsoft.com/office/drawing/2014/main" xmlns="" id="{81B1DD8B-34AF-5AC7-2EC8-FC37B3EDE698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5550" y="413189"/>
            <a:ext cx="2452262" cy="941285"/>
          </a:xfrm>
          <a:prstGeom prst="rect">
            <a:avLst/>
          </a:prstGeom>
        </p:spPr>
      </p:pic>
      <p:pic>
        <p:nvPicPr>
          <p:cNvPr id="11" name="PFE element 20">
            <a:extLst>
              <a:ext uri="{FF2B5EF4-FFF2-40B4-BE49-F238E27FC236}">
                <a16:creationId xmlns:a16="http://schemas.microsoft.com/office/drawing/2014/main" xmlns="" id="{D47F3106-EE51-E9F1-F8A5-0FDC4601A13D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818" y="1035885"/>
            <a:ext cx="1320800" cy="237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895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21">
            <a:extLst>
              <a:ext uri="{FF2B5EF4-FFF2-40B4-BE49-F238E27FC236}">
                <a16:creationId xmlns:a16="http://schemas.microsoft.com/office/drawing/2014/main" xmlns="" id="{C5170E52-17FC-C856-236D-12F94DB23D6F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046" y="1050292"/>
            <a:ext cx="896333" cy="620093"/>
          </a:xfrm>
          <a:prstGeom prst="rect">
            <a:avLst/>
          </a:prstGeom>
        </p:spPr>
      </p:pic>
      <p:pic>
        <p:nvPicPr>
          <p:cNvPr id="7" name="PFE element 22">
            <a:extLst>
              <a:ext uri="{FF2B5EF4-FFF2-40B4-BE49-F238E27FC236}">
                <a16:creationId xmlns:a16="http://schemas.microsoft.com/office/drawing/2014/main" xmlns="" id="{BFC59976-B59E-CED4-CF4A-9428861F7D4B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630" y="1888424"/>
            <a:ext cx="6146800" cy="3406117"/>
          </a:xfrm>
          <a:prstGeom prst="rect">
            <a:avLst/>
          </a:prstGeom>
        </p:spPr>
      </p:pic>
      <p:pic>
        <p:nvPicPr>
          <p:cNvPr id="9" name="PFE element 23">
            <a:extLst>
              <a:ext uri="{FF2B5EF4-FFF2-40B4-BE49-F238E27FC236}">
                <a16:creationId xmlns:a16="http://schemas.microsoft.com/office/drawing/2014/main" xmlns="" id="{27994CC5-24F1-E306-CA55-AC70D373BFAB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5550" y="413189"/>
            <a:ext cx="2452262" cy="941285"/>
          </a:xfrm>
          <a:prstGeom prst="rect">
            <a:avLst/>
          </a:prstGeom>
        </p:spPr>
      </p:pic>
      <p:pic>
        <p:nvPicPr>
          <p:cNvPr id="11" name="PFE element 24">
            <a:extLst>
              <a:ext uri="{FF2B5EF4-FFF2-40B4-BE49-F238E27FC236}">
                <a16:creationId xmlns:a16="http://schemas.microsoft.com/office/drawing/2014/main" xmlns="" id="{DF3A80AD-AB2B-11B0-DB46-12B717F29A65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818" y="1035885"/>
            <a:ext cx="1320800" cy="237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7327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FE element 25">
            <a:extLst>
              <a:ext uri="{FF2B5EF4-FFF2-40B4-BE49-F238E27FC236}">
                <a16:creationId xmlns:a16="http://schemas.microsoft.com/office/drawing/2014/main" xmlns="" id="{254D204E-A0EE-B7DB-4870-6775F6D9B291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046" y="1050292"/>
            <a:ext cx="896333" cy="620093"/>
          </a:xfrm>
          <a:prstGeom prst="rect">
            <a:avLst/>
          </a:prstGeom>
        </p:spPr>
      </p:pic>
      <p:pic>
        <p:nvPicPr>
          <p:cNvPr id="15" name="PFE element 26">
            <a:extLst>
              <a:ext uri="{FF2B5EF4-FFF2-40B4-BE49-F238E27FC236}">
                <a16:creationId xmlns:a16="http://schemas.microsoft.com/office/drawing/2014/main" xmlns="" id="{DAC21861-B4B0-43B1-4860-6BFD0CDF1C42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630" y="1888424"/>
            <a:ext cx="6146800" cy="3406117"/>
          </a:xfrm>
          <a:prstGeom prst="rect">
            <a:avLst/>
          </a:prstGeom>
        </p:spPr>
      </p:pic>
      <p:pic>
        <p:nvPicPr>
          <p:cNvPr id="17" name="PFE element 27">
            <a:extLst>
              <a:ext uri="{FF2B5EF4-FFF2-40B4-BE49-F238E27FC236}">
                <a16:creationId xmlns:a16="http://schemas.microsoft.com/office/drawing/2014/main" xmlns="" id="{CD20E666-4CBF-0E27-0878-ADB0F909281D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5550" y="413189"/>
            <a:ext cx="2452262" cy="941285"/>
          </a:xfrm>
          <a:prstGeom prst="rect">
            <a:avLst/>
          </a:prstGeom>
        </p:spPr>
      </p:pic>
      <p:pic>
        <p:nvPicPr>
          <p:cNvPr id="19" name="PFE element 28">
            <a:extLst>
              <a:ext uri="{FF2B5EF4-FFF2-40B4-BE49-F238E27FC236}">
                <a16:creationId xmlns:a16="http://schemas.microsoft.com/office/drawing/2014/main" xmlns="" id="{31E1409C-54B3-CFA0-F5B2-EA5A5B005013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818" y="1035885"/>
            <a:ext cx="1320800" cy="237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7740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FE element 1">
            <a:extLst>
              <a:ext uri="{FF2B5EF4-FFF2-40B4-BE49-F238E27FC236}">
                <a16:creationId xmlns:a16="http://schemas.microsoft.com/office/drawing/2014/main" xmlns="" id="{038D711A-F67E-5752-65EE-4C7487239B4C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367" y="413189"/>
            <a:ext cx="3926930" cy="941285"/>
          </a:xfrm>
          <a:prstGeom prst="rect">
            <a:avLst/>
          </a:prstGeom>
        </p:spPr>
      </p:pic>
      <p:pic>
        <p:nvPicPr>
          <p:cNvPr id="9" name="PFE element 2">
            <a:extLst>
              <a:ext uri="{FF2B5EF4-FFF2-40B4-BE49-F238E27FC236}">
                <a16:creationId xmlns:a16="http://schemas.microsoft.com/office/drawing/2014/main" xmlns="" id="{8EFC5845-91E7-B4F3-926A-6364B5F10A22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247" y="1050292"/>
            <a:ext cx="858236" cy="620093"/>
          </a:xfrm>
          <a:prstGeom prst="rect">
            <a:avLst/>
          </a:prstGeom>
        </p:spPr>
      </p:pic>
      <p:pic>
        <p:nvPicPr>
          <p:cNvPr id="11" name="PFE element 3">
            <a:extLst>
              <a:ext uri="{FF2B5EF4-FFF2-40B4-BE49-F238E27FC236}">
                <a16:creationId xmlns:a16="http://schemas.microsoft.com/office/drawing/2014/main" xmlns="" id="{7F95AAB2-535D-551E-75C3-12D2CC27478B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87" y="1037017"/>
            <a:ext cx="1320800" cy="493691"/>
          </a:xfrm>
          <a:prstGeom prst="rect">
            <a:avLst/>
          </a:prstGeom>
        </p:spPr>
      </p:pic>
      <p:pic>
        <p:nvPicPr>
          <p:cNvPr id="13" name="PFE element 4">
            <a:extLst>
              <a:ext uri="{FF2B5EF4-FFF2-40B4-BE49-F238E27FC236}">
                <a16:creationId xmlns:a16="http://schemas.microsoft.com/office/drawing/2014/main" xmlns="" id="{335862C8-8021-B4B9-1F83-293AC17F9D01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156" y="2307880"/>
            <a:ext cx="6155927" cy="2829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4666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8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0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2347</TotalTime>
  <Words>23</Words>
  <Application>Microsoft Office PowerPoint</Application>
  <PresentationFormat>화면 슬라이드 쇼(4:3)</PresentationFormat>
  <Paragraphs>22</Paragraphs>
  <Slides>30</Slides>
  <Notes>21</Notes>
  <HiddenSlides>0</HiddenSlides>
  <MMClips>0</MMClips>
  <ScaleCrop>false</ScaleCrop>
  <HeadingPairs>
    <vt:vector size="4" baseType="variant">
      <vt:variant>
        <vt:lpstr>테마</vt:lpstr>
      </vt:variant>
      <vt:variant>
        <vt:i4>5</vt:i4>
      </vt:variant>
      <vt:variant>
        <vt:lpstr>슬라이드 제목</vt:lpstr>
      </vt:variant>
      <vt:variant>
        <vt:i4>30</vt:i4>
      </vt:variant>
    </vt:vector>
  </HeadingPairs>
  <TitlesOfParts>
    <vt:vector size="35" baseType="lpstr">
      <vt:lpstr>Office 테마</vt:lpstr>
      <vt:lpstr>2_Office 테마</vt:lpstr>
      <vt:lpstr>8_Office 테마</vt:lpstr>
      <vt:lpstr>10_Office 테마</vt:lpstr>
      <vt:lpstr>1_Office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이준형</dc:creator>
  <cp:lastModifiedBy>이준형</cp:lastModifiedBy>
  <cp:revision>17</cp:revision>
  <dcterms:created xsi:type="dcterms:W3CDTF">2024-06-02T10:27:46Z</dcterms:created>
  <dcterms:modified xsi:type="dcterms:W3CDTF">2024-07-27T11:21:37Z</dcterms:modified>
</cp:coreProperties>
</file>