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09" r:id="rId9"/>
    <p:sldMasterId id="2147484133" r:id="rId10"/>
    <p:sldMasterId id="2147484145" r:id="rId11"/>
    <p:sldMasterId id="2147484158" r:id="rId12"/>
  </p:sldMasterIdLst>
  <p:notesMasterIdLst>
    <p:notesMasterId r:id="rId58"/>
  </p:notesMasterIdLst>
  <p:sldIdLst>
    <p:sldId id="1998" r:id="rId13"/>
    <p:sldId id="2753" r:id="rId14"/>
    <p:sldId id="2585" r:id="rId15"/>
    <p:sldId id="2586" r:id="rId16"/>
    <p:sldId id="2780" r:id="rId17"/>
    <p:sldId id="2781" r:id="rId18"/>
    <p:sldId id="2782" r:id="rId19"/>
    <p:sldId id="2783" r:id="rId20"/>
    <p:sldId id="2784" r:id="rId21"/>
    <p:sldId id="2785" r:id="rId22"/>
    <p:sldId id="2786" r:id="rId23"/>
    <p:sldId id="2787" r:id="rId24"/>
    <p:sldId id="2792" r:id="rId25"/>
    <p:sldId id="2793" r:id="rId26"/>
    <p:sldId id="2794" r:id="rId27"/>
    <p:sldId id="2795" r:id="rId28"/>
    <p:sldId id="2796" r:id="rId29"/>
    <p:sldId id="2797" r:id="rId30"/>
    <p:sldId id="2798" r:id="rId31"/>
    <p:sldId id="2614" r:id="rId32"/>
    <p:sldId id="2547" r:id="rId33"/>
    <p:sldId id="2548" r:id="rId34"/>
    <p:sldId id="2549" r:id="rId35"/>
    <p:sldId id="2550" r:id="rId36"/>
    <p:sldId id="2799" r:id="rId37"/>
    <p:sldId id="2800" r:id="rId38"/>
    <p:sldId id="2801" r:id="rId39"/>
    <p:sldId id="2802" r:id="rId40"/>
    <p:sldId id="2803" r:id="rId41"/>
    <p:sldId id="2804" r:id="rId42"/>
    <p:sldId id="2445" r:id="rId43"/>
    <p:sldId id="2553" r:id="rId44"/>
    <p:sldId id="2634" r:id="rId45"/>
    <p:sldId id="2312" r:id="rId46"/>
    <p:sldId id="2768" r:id="rId47"/>
    <p:sldId id="2315" r:id="rId48"/>
    <p:sldId id="2641" r:id="rId49"/>
    <p:sldId id="2807" r:id="rId50"/>
    <p:sldId id="2806" r:id="rId51"/>
    <p:sldId id="2809" r:id="rId52"/>
    <p:sldId id="2808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Relationship Id="rId6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주의 자비가 내려와 </a:t>
            </a:r>
            <a:r>
              <a:rPr lang="ko-KR" altLang="en-US" dirty="0" err="1" smtClean="0"/>
              <a:t>내려와</a:t>
            </a:r>
            <a:r>
              <a:rPr lang="ko-KR" altLang="en-US" dirty="0" smtClean="0"/>
              <a:t> 주의 자비가  봄비 같이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7A95-4819-420D-859B-956032C97E6C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6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4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1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5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1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6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6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9" y="420371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0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8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7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1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2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9" y="3387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0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0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8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5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9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2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9FD9D-C43D-456D-B117-DC7BBEE971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5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AB7B-2884-41F1-844C-482FAA4C5C0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F2CBA-BC5E-45ED-B7DD-5CB967882D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94792-95D2-48FC-ABF9-FEC22ADE25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57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3285-4369-4F0B-BBEA-1615E3324FD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D1540-33BA-41BF-A257-1D3FA47752B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02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2243-A877-4AC7-9EB8-53C0AB81519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18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FE543-B172-4D61-AE1C-C1A01FD96C4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6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2628F-318B-4C2F-A1E7-AC7CA4FEFD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5AE3E-54FB-4353-934B-6002285B43E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3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D5AE-26E1-4840-92E7-ED1C46C72A8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2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858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56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29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460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180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149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260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0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34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569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468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0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32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20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6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54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3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66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11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1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7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4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7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0" y="625047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7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1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62701-2C01-45A8-BF5D-6AA43D20E97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0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0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1.</a:t>
            </a:r>
            <a:r>
              <a:rPr lang="ko-KR" altLang="en-US" sz="1100" dirty="0">
                <a:solidFill>
                  <a:srgbClr val="FF0000"/>
                </a:solidFill>
              </a:rPr>
              <a:t>주의 자비가 내려와 </a:t>
            </a:r>
            <a:r>
              <a:rPr lang="ko-KR" altLang="en-US" sz="1100" dirty="0" err="1">
                <a:solidFill>
                  <a:srgbClr val="FF0000"/>
                </a:solidFill>
              </a:rPr>
              <a:t>내려와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000000"/>
                </a:solidFill>
              </a:rPr>
              <a:t>3</a:t>
            </a:r>
            <a:r>
              <a:rPr lang="en-US" altLang="ko-KR" sz="1100" dirty="0" smtClean="0">
                <a:solidFill>
                  <a:srgbClr val="000000"/>
                </a:solidFill>
              </a:rPr>
              <a:t>.</a:t>
            </a:r>
            <a:r>
              <a:rPr lang="ko-KR" altLang="en-US" sz="1100" dirty="0">
                <a:solidFill>
                  <a:srgbClr val="00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21116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1.</a:t>
            </a:r>
            <a:r>
              <a:rPr lang="ko-KR" altLang="en-US" sz="1100" dirty="0">
                <a:solidFill>
                  <a:srgbClr val="FF0000"/>
                </a:solidFill>
              </a:rPr>
              <a:t>주의 자비가 내려와 </a:t>
            </a:r>
            <a:r>
              <a:rPr lang="ko-KR" altLang="en-US" sz="1100" dirty="0" err="1">
                <a:solidFill>
                  <a:srgbClr val="FF0000"/>
                </a:solidFill>
              </a:rPr>
              <a:t>내려와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000000"/>
                </a:solidFill>
              </a:rPr>
              <a:t>3</a:t>
            </a:r>
            <a:r>
              <a:rPr lang="en-US" altLang="ko-KR" sz="1100" dirty="0" smtClean="0">
                <a:solidFill>
                  <a:srgbClr val="000000"/>
                </a:solidFill>
              </a:rPr>
              <a:t>.</a:t>
            </a:r>
            <a:r>
              <a:rPr lang="ko-KR" altLang="en-US" sz="1100" dirty="0">
                <a:solidFill>
                  <a:srgbClr val="00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19577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주의 자비가 내려와 내려와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3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  <a:r>
              <a:rPr lang="ko-KR" altLang="en-US" sz="1100" dirty="0">
                <a:solidFill>
                  <a:srgbClr val="FF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3463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주의 자비가 내려와 내려와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FF0000"/>
                </a:solidFill>
              </a:rPr>
              <a:t>3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  <a:r>
              <a:rPr lang="ko-KR" altLang="en-US" sz="1100" dirty="0">
                <a:solidFill>
                  <a:srgbClr val="FF0000"/>
                </a:solidFill>
              </a:rPr>
              <a:t>헤이 호 주의 자비하심과</a:t>
            </a:r>
          </a:p>
        </p:txBody>
      </p:sp>
    </p:spTree>
    <p:extLst>
      <p:ext uri="{BB962C8B-B14F-4D97-AF65-F5344CB8AC3E}">
        <p14:creationId xmlns:p14="http://schemas.microsoft.com/office/powerpoint/2010/main" val="6716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77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6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9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0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김서연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히브리서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4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히브리서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9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12 </a:t>
            </a:r>
            <a:r>
              <a:rPr lang="ko-KR" altLang="en-US" sz="6000" b="1" dirty="0">
                <a:solidFill>
                  <a:prstClr val="black"/>
                </a:solidFill>
              </a:rPr>
              <a:t>염소와 송아지의 피로 하지 아니하고 오직 자기의 피로 영원한 속죄를 이루사 단번에 성소에 들어가셨느니라</a:t>
            </a: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1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latin typeface="HY그래픽M"/>
                <a:ea typeface="HY그래픽M"/>
              </a:rPr>
              <a:t>부활하신</a:t>
            </a:r>
            <a:r>
              <a:rPr lang="ko-KR" altLang="en-US" sz="5200" b="1" dirty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 dirty="0">
                <a:latin typeface="HY그래픽M"/>
                <a:ea typeface="HY그래픽M"/>
              </a:rPr>
              <a:t>어린 양</a:t>
            </a:r>
            <a:r>
              <a:rPr lang="ko-KR" altLang="en-US" sz="5200" b="1" dirty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 dirty="0" err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ko-KR" altLang="en-US" sz="52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서윤하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4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035807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공과시간에 부활절 선물 만들기를 진행합니다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생일 맞은 어린이와 선생님을 축하합니다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문화기행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국립중앙박물관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주관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찬양대회가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진행됩니다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주일마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특별한 교실이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시부터 초등부실에서 있습니다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한수영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대표기도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이예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장서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45567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35067"/>
              </p:ext>
            </p:extLst>
          </p:nvPr>
        </p:nvGraphicFramePr>
        <p:xfrm>
          <a:off x="1025234" y="2348880"/>
          <a:ext cx="10097855" cy="351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865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2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김수연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(4/11)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지하람 전도사님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(4/11)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7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86628" y="696545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찬양대회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32581"/>
              </p:ext>
            </p:extLst>
          </p:nvPr>
        </p:nvGraphicFramePr>
        <p:xfrm>
          <a:off x="1045291" y="2531760"/>
          <a:ext cx="10097855" cy="359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2624635"/>
                <a:gridCol w="2624635"/>
                <a:gridCol w="2624635"/>
              </a:tblGrid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부분</a:t>
                      </a:r>
                      <a:endParaRPr lang="ko-KR" altLang="en-US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독창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/272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중창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297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합창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271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/354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워십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9957" y="2068737"/>
            <a:ext cx="49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찬송가 </a:t>
            </a:r>
            <a:r>
              <a:rPr lang="en-US" altLang="ko-KR" b="1" dirty="0" smtClean="0"/>
              <a:t>: 365 </a:t>
            </a:r>
            <a:r>
              <a:rPr lang="ko-KR" altLang="en-US" b="1" dirty="0" smtClean="0"/>
              <a:t>어린이 찬송가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681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13414"/>
          <a:stretch/>
        </p:blipFill>
        <p:spPr>
          <a:xfrm>
            <a:off x="1378131" y="1992085"/>
            <a:ext cx="9653452" cy="44205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45863" y="2911398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1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6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564</Words>
  <Application>Microsoft Office PowerPoint</Application>
  <PresentationFormat>사용자 지정</PresentationFormat>
  <Paragraphs>188</Paragraphs>
  <Slides>45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45</vt:i4>
      </vt:variant>
    </vt:vector>
  </HeadingPairs>
  <TitlesOfParts>
    <vt:vector size="54" baseType="lpstr">
      <vt:lpstr>Office 테마</vt:lpstr>
      <vt:lpstr>7_Office 테마</vt:lpstr>
      <vt:lpstr>1_Office 테마</vt:lpstr>
      <vt:lpstr>2_파형</vt:lpstr>
      <vt:lpstr>3_Office 테마</vt:lpstr>
      <vt:lpstr>4_Office 테마</vt:lpstr>
      <vt:lpstr>기본 디자인</vt:lpstr>
      <vt:lpstr>White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90</cp:revision>
  <dcterms:created xsi:type="dcterms:W3CDTF">2022-06-11T10:00:30Z</dcterms:created>
  <dcterms:modified xsi:type="dcterms:W3CDTF">2023-04-08T16:27:15Z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