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2997" r:id="rId7"/>
    <p:sldId id="2998" r:id="rId8"/>
    <p:sldId id="2999" r:id="rId9"/>
    <p:sldId id="3016" r:id="rId10"/>
    <p:sldId id="3006" r:id="rId11"/>
    <p:sldId id="3007" r:id="rId12"/>
    <p:sldId id="3008" r:id="rId13"/>
    <p:sldId id="3009" r:id="rId14"/>
    <p:sldId id="3004" r:id="rId15"/>
    <p:sldId id="3005" r:id="rId16"/>
    <p:sldId id="2614" r:id="rId17"/>
    <p:sldId id="2547" r:id="rId18"/>
    <p:sldId id="2548" r:id="rId19"/>
    <p:sldId id="2549" r:id="rId20"/>
    <p:sldId id="2550" r:id="rId21"/>
    <p:sldId id="3017" r:id="rId22"/>
    <p:sldId id="3018" r:id="rId23"/>
    <p:sldId id="3019" r:id="rId24"/>
    <p:sldId id="2915" r:id="rId25"/>
    <p:sldId id="2916" r:id="rId26"/>
    <p:sldId id="2917" r:id="rId27"/>
    <p:sldId id="2918" r:id="rId28"/>
    <p:sldId id="2919" r:id="rId29"/>
    <p:sldId id="2922" r:id="rId30"/>
    <p:sldId id="2641" r:id="rId31"/>
    <p:sldId id="1932" r:id="rId32"/>
    <p:sldId id="1933" r:id="rId33"/>
    <p:sldId id="1934" r:id="rId34"/>
    <p:sldId id="236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slide" Target="slides/slide29.xml"  /><Relationship Id="rId35" Type="http://schemas.openxmlformats.org/officeDocument/2006/relationships/slide" Target="slides/slide30.xml"  /><Relationship Id="rId36" Type="http://schemas.openxmlformats.org/officeDocument/2006/relationships/presProps" Target="presProps.xml"  /><Relationship Id="rId37" Type="http://schemas.openxmlformats.org/officeDocument/2006/relationships/viewProps" Target="viewProps.xml"  /><Relationship Id="rId38" Type="http://schemas.openxmlformats.org/officeDocument/2006/relationships/theme" Target="theme/theme1.xml"  /><Relationship Id="rId39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7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7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9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12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13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4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5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11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6.png"  /><Relationship Id="rId4" Type="http://schemas.microsoft.com/office/2007/relationships/hdphoto" Target="../embeddings/oleObject1.wdp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7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7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  <a:endParaRPr kumimoji="0" lang="ko-KR" altLang="en-US" sz="5000" b="1">
              <a:solidFill>
                <a:prstClr val="black"/>
              </a:solidFill>
              <a:latin typeface="Helvetica Neue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 i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18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14404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99679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62656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사무엘상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9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9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22162" y="1649503"/>
            <a:ext cx="10098384" cy="419712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400" b="1">
                <a:solidFill>
                  <a:schemeClr val="tx1"/>
                </a:solidFill>
              </a:rPr>
              <a:t>2</a:t>
            </a:r>
            <a:r>
              <a:rPr lang="ko-KR" altLang="en-US" sz="5400" b="1">
                <a:solidFill>
                  <a:schemeClr val="tx1"/>
                </a:solidFill>
              </a:rPr>
              <a:t> 기스에게 아들이 있으니 그의 이름은 사울이요 준수한 소년이라 이스라엘 자손 중에 그보다 더 준수한 자가 없고 키는 모든 백성보다 어깨 위만큼 더 컸더라</a:t>
            </a:r>
            <a:endParaRPr lang="ko-KR" altLang="en-US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792666"/>
            <a:ext cx="7848873" cy="560621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7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600" b="1">
                <a:solidFill>
                  <a:schemeClr val="dk1"/>
                </a:solidFill>
                <a:latin typeface="HY그래픽M"/>
                <a:ea typeface="HY그래픽M"/>
              </a:rPr>
              <a:t>이스라엘의 첫 번째왕</a:t>
            </a:r>
            <a:r>
              <a:rPr lang="en-US" altLang="ko-KR" sz="4600" b="1">
                <a:solidFill>
                  <a:schemeClr val="dk1"/>
                </a:solidFill>
                <a:latin typeface="HY그래픽M"/>
                <a:ea typeface="HY그래픽M"/>
              </a:rPr>
              <a:t>,</a:t>
            </a:r>
            <a:endParaRPr lang="en-US" altLang="ko-KR" sz="46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000" b="1">
                <a:solidFill>
                  <a:srgbClr val="3057b9"/>
                </a:solidFill>
                <a:latin typeface="HY그래픽M"/>
                <a:ea typeface="HY그래픽M"/>
              </a:rPr>
              <a:t>사울</a:t>
            </a:r>
            <a:r>
              <a:rPr lang="en-US" altLang="ko-KR" sz="5000" b="1">
                <a:solidFill>
                  <a:srgbClr val="3057b9"/>
                </a:solidFill>
                <a:latin typeface="HY그래픽M"/>
                <a:ea typeface="HY그래픽M"/>
              </a:rPr>
              <a:t>!</a:t>
            </a:r>
            <a:endParaRPr lang="en-US" altLang="ko-KR" sz="50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0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최예서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0573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  <a:endParaRPr kumimoji="0" lang="ko-KR" altLang="en-US" sz="2400" b="1" i="0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463" y="1485241"/>
            <a:ext cx="7200801" cy="44259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나를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지켜주시네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낮에도 밤에도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  <a:endParaRPr kumimoji="0" lang="ko-KR" altLang="en-US" sz="48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  <a:endParaRPr kumimoji="0" lang="ko-KR" altLang="en-US" sz="2400" b="1" i="0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505" y="1678257"/>
            <a:ext cx="7200801" cy="427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나와 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함께하시네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오늘도 내일도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  <a:endParaRPr kumimoji="0" lang="ko-KR" altLang="en-US" sz="4600" b="1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7327523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91860394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90507689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587470738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674065087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276</ep:Words>
  <ep:PresentationFormat>와이드스크린</ep:PresentationFormat>
  <ep:Paragraphs>153</ep:Paragraphs>
  <ep:Slides>30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30</vt:i4>
      </vt:variant>
    </vt:vector>
  </ep:HeadingPairs>
  <ep:TitlesOfParts>
    <vt:vector size="34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2024-02-17T10:10:02.500</dcterms:modified>
  <cp:revision>170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