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61" r:id="rId6"/>
    <p:sldMasterId id="2147484773" r:id="rId7"/>
    <p:sldMasterId id="2147484785" r:id="rId8"/>
    <p:sldMasterId id="2147484797" r:id="rId9"/>
  </p:sldMasterIdLst>
  <p:notesMasterIdLst>
    <p:notesMasterId r:id="rId42"/>
  </p:notesMasterIdLst>
  <p:sldIdLst>
    <p:sldId id="1998" r:id="rId10"/>
    <p:sldId id="3080" r:id="rId11"/>
    <p:sldId id="3482" r:id="rId12"/>
    <p:sldId id="3473" r:id="rId13"/>
    <p:sldId id="3474" r:id="rId14"/>
    <p:sldId id="3453" r:id="rId15"/>
    <p:sldId id="3485" r:id="rId16"/>
    <p:sldId id="3486" r:id="rId17"/>
    <p:sldId id="3487" r:id="rId18"/>
    <p:sldId id="3488" r:id="rId19"/>
    <p:sldId id="3489" r:id="rId20"/>
    <p:sldId id="2614" r:id="rId21"/>
    <p:sldId id="2547" r:id="rId22"/>
    <p:sldId id="2548" r:id="rId23"/>
    <p:sldId id="2549" r:id="rId24"/>
    <p:sldId id="2550" r:id="rId25"/>
    <p:sldId id="3496" r:id="rId26"/>
    <p:sldId id="2915" r:id="rId27"/>
    <p:sldId id="3067" r:id="rId28"/>
    <p:sldId id="3068" r:id="rId29"/>
    <p:sldId id="3069" r:id="rId30"/>
    <p:sldId id="2919" r:id="rId31"/>
    <p:sldId id="2922" r:id="rId32"/>
    <p:sldId id="2641" r:id="rId33"/>
    <p:sldId id="3497" r:id="rId34"/>
    <p:sldId id="3498" r:id="rId35"/>
    <p:sldId id="3499" r:id="rId36"/>
    <p:sldId id="3500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69" d="100"/>
          <a:sy n="69" d="100"/>
        </p:scale>
        <p:origin x="67" y="53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422487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3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58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44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630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9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9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0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0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17" y="420395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4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2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1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5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5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5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8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17" y="33906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76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6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8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2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23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490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33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93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10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52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969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79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6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5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568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1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49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61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4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502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668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1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1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8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16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28" y="6250716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16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4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6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0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19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 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2250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이예준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신명기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57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신명기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15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80" y="1655394"/>
            <a:ext cx="10967357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600" b="1" dirty="0" smtClean="0"/>
              <a:t>15 </a:t>
            </a:r>
            <a:r>
              <a:rPr lang="ko-KR" altLang="en-US" sz="5600" b="1" dirty="0" smtClean="0"/>
              <a:t>너는 </a:t>
            </a:r>
            <a:r>
              <a:rPr lang="ko-KR" altLang="en-US" sz="5600" b="1" dirty="0" err="1" smtClean="0"/>
              <a:t>애굽</a:t>
            </a:r>
            <a:r>
              <a:rPr lang="ko-KR" altLang="en-US" sz="5600" b="1" dirty="0" smtClean="0"/>
              <a:t> 땅에서 종 되었던 것과 네 하나님 여호와께서 너를 속량하셨음을 기억하라 그것으로 말미암아 내가 오늘 이같이 </a:t>
            </a:r>
            <a:endParaRPr lang="en-US" altLang="ko-KR" sz="5600" b="1" dirty="0" smtClean="0"/>
          </a:p>
          <a:p>
            <a:pPr lvl="0">
              <a:defRPr/>
            </a:pPr>
            <a:r>
              <a:rPr lang="ko-KR" altLang="en-US" sz="5600" b="1" dirty="0" smtClean="0"/>
              <a:t>네게 명령하노라 </a:t>
            </a:r>
            <a:endParaRPr lang="ko-KR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18" y="1685944"/>
            <a:ext cx="7848873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기억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하라</a:t>
            </a:r>
            <a:r>
              <a:rPr lang="en-US" altLang="ko-KR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!</a:t>
            </a:r>
          </a:p>
          <a:p>
            <a:pPr lvl="0" algn="ctr">
              <a:defRPr/>
            </a:pPr>
            <a:endParaRPr lang="en-US" altLang="ko-KR" sz="6000" b="1" dirty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53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4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1063368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예수 향기 가득한 현대교회 어린이교회가 되기를 소망합니다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겨울성경학교가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8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진행합니다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</a:b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 (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장소 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현대교회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청암관광농원 눈썰매장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성가대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찬양팀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점심식사 후 </a:t>
            </a:r>
            <a:r>
              <a:rPr lang="en-US" altLang="ko-KR" sz="3200" b="1" dirty="0">
                <a:solidFill>
                  <a:prstClr val="black"/>
                </a:solidFill>
              </a:rPr>
              <a:t>12</a:t>
            </a:r>
            <a:r>
              <a:rPr lang="ko-KR" altLang="en-US" sz="3200" b="1" dirty="0">
                <a:solidFill>
                  <a:prstClr val="black"/>
                </a:solidFill>
              </a:rPr>
              <a:t>시</a:t>
            </a:r>
            <a:r>
              <a:rPr lang="en-US" altLang="ko-KR" sz="3200" b="1" dirty="0">
                <a:solidFill>
                  <a:prstClr val="black"/>
                </a:solidFill>
              </a:rPr>
              <a:t>20</a:t>
            </a:r>
            <a:r>
              <a:rPr lang="ko-KR" altLang="en-US" sz="3200" b="1" dirty="0">
                <a:solidFill>
                  <a:prstClr val="black"/>
                </a:solidFill>
              </a:rPr>
              <a:t>분부터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연습합니다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다음주는 설연휴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통합예배이며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다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예배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사회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한태순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선생님</a:t>
            </a:r>
            <a:r>
              <a:rPr lang="en-US" altLang="ko-KR" sz="32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대표기도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정은하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헌금기도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한은호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141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/>
              <a:t>우리는 구원 받는 자들에게나 </a:t>
            </a:r>
            <a:endParaRPr lang="en-US" altLang="ko-KR" sz="4000" b="1" dirty="0" smtClean="0"/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/>
              <a:t>망하는 </a:t>
            </a:r>
            <a:r>
              <a:rPr lang="ko-KR" altLang="en-US" sz="4000" b="1" dirty="0"/>
              <a:t>자들에게나 </a:t>
            </a:r>
            <a:r>
              <a:rPr lang="ko-KR" altLang="en-US" sz="4000" b="1" dirty="0" smtClean="0"/>
              <a:t>하나님 </a:t>
            </a:r>
            <a:r>
              <a:rPr lang="ko-KR" altLang="en-US" sz="4000" b="1" dirty="0"/>
              <a:t>앞에서 그리스도의 향기니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고린</a:t>
            </a:r>
            <a:r>
              <a:rPr lang="ko-KR" altLang="en-US" sz="2800" b="1" dirty="0" err="1"/>
              <a:t>도</a:t>
            </a:r>
            <a:r>
              <a:rPr lang="ko-KR" altLang="en-US" sz="2800" b="1" dirty="0" err="1" smtClean="0"/>
              <a:t>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15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042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337" y="86317"/>
            <a:ext cx="12192000" cy="851124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겨울성경학교 초대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85" y="970786"/>
            <a:ext cx="6958361" cy="5809157"/>
          </a:xfrm>
          <a:prstGeom prst="rect">
            <a:avLst/>
          </a:prstGeom>
          <a:ln w="7302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19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820921"/>
            <a:ext cx="10224000" cy="48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3346886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0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247" y="220659"/>
            <a:ext cx="3992273" cy="64630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3600" b="1" dirty="0">
                <a:solidFill>
                  <a:prstClr val="black"/>
                </a:solidFill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98" y="1592048"/>
            <a:ext cx="9584871" cy="769417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 defTabSz="914400"/>
            <a:r>
              <a:rPr lang="en-US" altLang="ko-KR" sz="4400" dirty="0">
                <a:solidFill>
                  <a:prstClr val="black"/>
                </a:solidFill>
              </a:rPr>
              <a:t>  </a:t>
            </a:r>
            <a:endParaRPr lang="ko-KR" alt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592048"/>
            <a:ext cx="11191664" cy="4733579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오른쪽 친구 콩닥콩닥 콩닥 콩</a:t>
            </a:r>
            <a:endParaRPr lang="en-US" altLang="ko-KR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왼쪽 친구들도 콩닥콩닥 콩닥 콩</a:t>
            </a:r>
            <a:endParaRPr lang="en-US" altLang="ko-KR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예쁜 마음 가진 사람</a:t>
            </a:r>
            <a:r>
              <a:rPr lang="en-US" altLang="ko-KR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모두 모여서</a:t>
            </a:r>
            <a:endParaRPr lang="en-US" altLang="ko-KR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028">
              <a:spcBef>
                <a:spcPct val="20000"/>
              </a:spcBef>
            </a:pPr>
            <a:r>
              <a:rPr lang="ko-KR" altLang="en-US" sz="56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하나님을 찬양해 </a:t>
            </a:r>
            <a:r>
              <a:rPr lang="ko-KR" altLang="en-US" sz="5600" b="1" dirty="0" err="1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랄라랄라라</a:t>
            </a:r>
            <a:endParaRPr lang="ko-KR" altLang="en-US" sz="56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 defTabSz="914400"/>
            <a:r>
              <a:rPr lang="ko-KR" altLang="en-US" sz="44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922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29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30" y="12088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05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30" y="12088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/>
              <a:t>예수님처럼 기도하고</a:t>
            </a:r>
          </a:p>
          <a:p>
            <a:pPr algn="ctr"/>
            <a:r>
              <a:rPr lang="ko-KR" altLang="en-US" sz="6000" b="1" dirty="0"/>
              <a:t>예수님처럼 섬기며</a:t>
            </a:r>
            <a:br>
              <a:rPr lang="ko-KR" altLang="en-US" sz="6000" b="1" dirty="0"/>
            </a:br>
            <a:r>
              <a:rPr lang="ko-KR" altLang="en-US" sz="6000" b="1" dirty="0"/>
              <a:t>믿음으로 자라나요</a:t>
            </a:r>
            <a:br>
              <a:rPr lang="ko-KR" altLang="en-US" sz="6000" b="1" dirty="0"/>
            </a:br>
            <a:r>
              <a:rPr lang="ko-KR" altLang="en-US" sz="6000" b="1" dirty="0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411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12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383752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72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433</Words>
  <Application>Microsoft Office PowerPoint</Application>
  <PresentationFormat>와이드스크린</PresentationFormat>
  <Paragraphs>144</Paragraphs>
  <Slides>32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32</vt:i4>
      </vt:variant>
    </vt:vector>
  </HeadingPairs>
  <TitlesOfParts>
    <vt:vector size="57" baseType="lpstr">
      <vt:lpstr>08서울한강체 M</vt:lpstr>
      <vt:lpstr>HY견고딕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1_Office 테마</vt:lpstr>
      <vt:lpstr>2_Office 테마</vt:lpstr>
      <vt:lpstr>4_Office 테마</vt:lpstr>
      <vt:lpstr>5_Office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314</cp:revision>
  <dcterms:created xsi:type="dcterms:W3CDTF">2022-06-11T10:00:30Z</dcterms:created>
  <dcterms:modified xsi:type="dcterms:W3CDTF">2025-01-18T21:43:37Z</dcterms:modified>
  <cp:version/>
</cp:coreProperties>
</file>