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64"/>
  </p:notesMasterIdLst>
  <p:sldIdLst>
    <p:sldId id="1998" r:id="rId5"/>
    <p:sldId id="3080" r:id="rId6"/>
    <p:sldId id="3070" r:id="rId7"/>
    <p:sldId id="3071" r:id="rId8"/>
    <p:sldId id="3081" r:id="rId9"/>
    <p:sldId id="3082" r:id="rId10"/>
    <p:sldId id="3083" r:id="rId11"/>
    <p:sldId id="3084" r:id="rId12"/>
    <p:sldId id="3085" r:id="rId13"/>
    <p:sldId id="3086" r:id="rId14"/>
    <p:sldId id="3087" r:id="rId15"/>
    <p:sldId id="3088" r:id="rId16"/>
    <p:sldId id="3089" r:id="rId17"/>
    <p:sldId id="3090" r:id="rId18"/>
    <p:sldId id="3091" r:id="rId19"/>
    <p:sldId id="3092" r:id="rId20"/>
    <p:sldId id="3093" r:id="rId21"/>
    <p:sldId id="3094" r:id="rId22"/>
    <p:sldId id="3105" r:id="rId23"/>
    <p:sldId id="3106" r:id="rId24"/>
    <p:sldId id="3107" r:id="rId25"/>
    <p:sldId id="3095" r:id="rId26"/>
    <p:sldId id="3096" r:id="rId27"/>
    <p:sldId id="3097" r:id="rId28"/>
    <p:sldId id="3098" r:id="rId29"/>
    <p:sldId id="3099" r:id="rId30"/>
    <p:sldId id="3100" r:id="rId31"/>
    <p:sldId id="3101" r:id="rId32"/>
    <p:sldId id="3102" r:id="rId33"/>
    <p:sldId id="3103" r:id="rId34"/>
    <p:sldId id="3104" r:id="rId35"/>
    <p:sldId id="2614" r:id="rId36"/>
    <p:sldId id="2547" r:id="rId37"/>
    <p:sldId id="2548" r:id="rId38"/>
    <p:sldId id="2549" r:id="rId39"/>
    <p:sldId id="2550" r:id="rId40"/>
    <p:sldId id="3108" r:id="rId41"/>
    <p:sldId id="3109" r:id="rId42"/>
    <p:sldId id="3110" r:id="rId43"/>
    <p:sldId id="3111" r:id="rId44"/>
    <p:sldId id="3112" r:id="rId45"/>
    <p:sldId id="3113" r:id="rId46"/>
    <p:sldId id="3114" r:id="rId47"/>
    <p:sldId id="3115" r:id="rId48"/>
    <p:sldId id="3116" r:id="rId49"/>
    <p:sldId id="3117" r:id="rId50"/>
    <p:sldId id="2915" r:id="rId51"/>
    <p:sldId id="3067" r:id="rId52"/>
    <p:sldId id="3068" r:id="rId53"/>
    <p:sldId id="3069" r:id="rId54"/>
    <p:sldId id="2919" r:id="rId55"/>
    <p:sldId id="2922" r:id="rId56"/>
    <p:sldId id="2641" r:id="rId57"/>
    <p:sldId id="3118" r:id="rId58"/>
    <p:sldId id="3119" r:id="rId59"/>
    <p:sldId id="1932" r:id="rId60"/>
    <p:sldId id="1933" r:id="rId61"/>
    <p:sldId id="1934" r:id="rId62"/>
    <p:sldId id="2363" r:id="rId6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>
        <p:scale>
          <a:sx n="85" d="100"/>
          <a:sy n="85" d="100"/>
        </p:scale>
        <p:origin x="-96" y="173"/>
      </p:cViewPr>
      <p:guideLst>
        <p:guide orient="horz" pos="2158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965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54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386673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79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7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38E2538-4B9B-4EFE-9777-D18151FFC7B6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24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2024-05-26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2024-05-26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2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9" name="PFE element 23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  <p:pic>
        <p:nvPicPr>
          <p:cNvPr id="11" name="PFE element 24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0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5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8" name="PFE element 26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10" name="PFE element 2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  <p:pic>
        <p:nvPicPr>
          <p:cNvPr id="12" name="PFE element 2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9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30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26" name="PFE element 3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  <p:pic>
        <p:nvPicPr>
          <p:cNvPr id="29" name="PFE element 3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9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34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24" name="PFE element 35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2132214"/>
            <a:ext cx="8839200" cy="2593405"/>
          </a:xfrm>
          <a:prstGeom prst="rect">
            <a:avLst/>
          </a:prstGeom>
        </p:spPr>
      </p:pic>
      <p:pic>
        <p:nvPicPr>
          <p:cNvPr id="28" name="PFE element 3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6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38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24" name="PFE element 3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2132214"/>
            <a:ext cx="8839200" cy="2593405"/>
          </a:xfrm>
          <a:prstGeom prst="rect">
            <a:avLst/>
          </a:prstGeom>
        </p:spPr>
      </p:pic>
      <p:pic>
        <p:nvPicPr>
          <p:cNvPr id="26" name="PFE element 4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4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  <p:pic>
        <p:nvPicPr>
          <p:cNvPr id="24" name="PFE element 43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28" name="PFE element 44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46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24" name="PFE element 4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  <p:pic>
        <p:nvPicPr>
          <p:cNvPr id="26" name="PFE element 4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9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50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  <p:pic>
        <p:nvPicPr>
          <p:cNvPr id="24" name="PFE element 5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28" name="PFE element 5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5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22" name="PFE element 54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24" name="PFE element 55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  <p:pic>
        <p:nvPicPr>
          <p:cNvPr id="26" name="PFE element 5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26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52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900" b="1"/>
              <a:t>작은제자</a:t>
            </a:r>
            <a:endParaRPr lang="ko-KR" altLang="en-US" sz="2500" b="1"/>
          </a:p>
        </p:txBody>
      </p:sp>
      <p:sp>
        <p:nvSpPr>
          <p:cNvPr id="11" name="가로 글상자 10"/>
          <p:cNvSpPr txBox="1"/>
          <p:nvPr/>
        </p:nvSpPr>
        <p:spPr>
          <a:xfrm>
            <a:off x="681492" y="1728106"/>
            <a:ext cx="10511516" cy="374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30006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59" y="0"/>
            <a:ext cx="10214882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2" y="295823"/>
            <a:ext cx="7104789" cy="14294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52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900" b="1"/>
              <a:t>작은제자</a:t>
            </a:r>
            <a:endParaRPr lang="ko-KR" altLang="en-US" sz="2500" b="1"/>
          </a:p>
        </p:txBody>
      </p:sp>
      <p:sp>
        <p:nvSpPr>
          <p:cNvPr id="11" name="가로 글상자 10"/>
          <p:cNvSpPr txBox="1"/>
          <p:nvPr/>
        </p:nvSpPr>
        <p:spPr>
          <a:xfrm>
            <a:off x="1123724" y="1671409"/>
            <a:ext cx="9944552" cy="374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입술 열 때 마다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향기 뿜어내고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걸음 뗄 때마다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모습 보여주리</a:t>
            </a: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33713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52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900" b="1"/>
              <a:t>작은제자</a:t>
            </a:r>
            <a:endParaRPr lang="ko-KR" altLang="en-US" sz="2500" b="1"/>
          </a:p>
        </p:txBody>
      </p:sp>
      <p:sp>
        <p:nvSpPr>
          <p:cNvPr id="11" name="가로 글상자 10"/>
          <p:cNvSpPr txBox="1"/>
          <p:nvPr/>
        </p:nvSpPr>
        <p:spPr>
          <a:xfrm>
            <a:off x="1123724" y="1555341"/>
            <a:ext cx="9944552" cy="374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40546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11" name="PFE element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3" name="PFE element 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37" y="2383748"/>
            <a:ext cx="8195733" cy="30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46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6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37" y="2383748"/>
            <a:ext cx="8195733" cy="30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05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10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10" name="PFE element 1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1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54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14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15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1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67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8" name="PFE element 1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10" name="PFE element 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2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37" y="2383748"/>
            <a:ext cx="8195733" cy="30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12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2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23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24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37" y="2383748"/>
            <a:ext cx="8195733" cy="30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88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26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10" name="PFE element 2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2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30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3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3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9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000" b="1">
                <a:solidFill>
                  <a:prstClr val="black"/>
                </a:solidFill>
              </a:rPr>
              <a:t>보이지 않아도</a:t>
            </a:r>
            <a:r>
              <a:rPr lang="en-US" altLang="ko-KR" sz="5000" b="1">
                <a:solidFill>
                  <a:prstClr val="black"/>
                </a:solidFill>
              </a:rPr>
              <a:t> </a:t>
            </a:r>
            <a:r>
              <a:rPr lang="ko-KR" altLang="en-US" sz="5000" b="1">
                <a:solidFill>
                  <a:prstClr val="black"/>
                </a:solidFill>
              </a:rPr>
              <a:t>난 알 고 있어요</a:t>
            </a:r>
            <a:r>
              <a:rPr lang="en-US" altLang="ko-KR" sz="5000" b="1">
                <a:solidFill>
                  <a:prstClr val="black"/>
                </a:solidFill>
              </a:rPr>
              <a:t/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하나님 내 곁에 계심을</a:t>
            </a:r>
            <a:r>
              <a:rPr lang="en-US" altLang="ko-KR" sz="5000" b="1">
                <a:solidFill>
                  <a:prstClr val="black"/>
                </a:solidFill>
              </a:rPr>
              <a:t/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늘 새 힘주시고 인도해 주시는</a:t>
            </a:r>
            <a:r>
              <a:rPr lang="en-US" altLang="ko-KR" sz="5000" b="1">
                <a:solidFill>
                  <a:prstClr val="black"/>
                </a:solidFill>
              </a:rPr>
              <a:t/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사랑의 하나님</a:t>
            </a:r>
            <a:endParaRPr lang="en-US" altLang="ko-KR" sz="5000" b="1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/>
              <a:t>하나님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3572474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34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10" name="PFE element 35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3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06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38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3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4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59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5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26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0" y="2237015"/>
            <a:ext cx="11987281" cy="1794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6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첫번째주 </a:t>
            </a:r>
            <a:r>
              <a:rPr kumimoji="1" lang="en-US" altLang="ko-KR" sz="56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/</a:t>
            </a:r>
            <a:r>
              <a:rPr kumimoji="1" lang="ko-KR" altLang="en-US" sz="56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웨슬리회심 </a:t>
            </a:r>
            <a:r>
              <a:rPr kumimoji="1" lang="en-US" altLang="ko-KR" sz="56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286</a:t>
            </a:r>
            <a:r>
              <a:rPr kumimoji="1" lang="ko-KR" altLang="en-US" sz="56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주년 기념주일입니다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2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11" name="PFE element 3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3" name="PFE element 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37" y="2383748"/>
            <a:ext cx="8195733" cy="30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21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6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37" y="2383748"/>
            <a:ext cx="8195733" cy="30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15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10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10" name="PFE element 1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1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5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000" b="1">
                <a:solidFill>
                  <a:prstClr val="black"/>
                </a:solidFill>
              </a:rPr>
              <a:t>하나님 함께</a:t>
            </a:r>
            <a:r>
              <a:rPr lang="en-US" altLang="ko-KR" sz="5000" b="1">
                <a:solidFill>
                  <a:prstClr val="black"/>
                </a:solidFill>
              </a:rPr>
              <a:t> </a:t>
            </a:r>
            <a:r>
              <a:rPr lang="ko-KR" altLang="en-US" sz="5000" b="1">
                <a:solidFill>
                  <a:prstClr val="black"/>
                </a:solidFill>
              </a:rPr>
              <a:t>하시니</a:t>
            </a:r>
            <a:r>
              <a:rPr lang="en-US" altLang="ko-KR" sz="5000" b="1">
                <a:solidFill>
                  <a:prstClr val="black"/>
                </a:solidFill>
              </a:rPr>
              <a:t/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아무것도 두렵지 않아</a:t>
            </a:r>
          </a:p>
          <a:p>
            <a:pPr lvl="0" algn="ctr">
              <a:defRPr/>
            </a:pPr>
            <a:r>
              <a:rPr lang="ko-KR" altLang="en-US" sz="5000" b="1">
                <a:solidFill>
                  <a:prstClr val="black"/>
                </a:solidFill>
              </a:rPr>
              <a:t>가장 강하신 우리 하나님</a:t>
            </a:r>
            <a:r>
              <a:rPr lang="en-US" altLang="ko-KR" sz="5000" b="1">
                <a:solidFill>
                  <a:prstClr val="black"/>
                </a:solidFill>
              </a:rPr>
              <a:t/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늘 내 곁에 계시니</a:t>
            </a:r>
            <a:endParaRPr lang="en-US" altLang="ko-KR" sz="5000" b="1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/>
              <a:t>하나님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1305467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14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15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1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95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8" name="PFE element 1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10" name="PFE element 1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20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996837" y="2383748"/>
            <a:ext cx="8195733" cy="30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29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2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23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24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996837" y="2383748"/>
            <a:ext cx="8195733" cy="30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0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26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10" name="PFE element 2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2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3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30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3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3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878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34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10" name="PFE element 35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3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88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156330" y="1050281"/>
            <a:ext cx="1144314" cy="620093"/>
          </a:xfrm>
          <a:prstGeom prst="rect">
            <a:avLst/>
          </a:prstGeom>
        </p:spPr>
      </p:pic>
      <p:pic>
        <p:nvPicPr>
          <p:cNvPr id="7" name="PFE element 38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968076" y="413186"/>
            <a:ext cx="4254083" cy="941285"/>
          </a:xfrm>
          <a:prstGeom prst="rect">
            <a:avLst/>
          </a:prstGeom>
        </p:spPr>
      </p:pic>
      <p:pic>
        <p:nvPicPr>
          <p:cNvPr id="9" name="PFE element 3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8017" y="1037006"/>
            <a:ext cx="1245920" cy="493690"/>
          </a:xfrm>
          <a:prstGeom prst="rect">
            <a:avLst/>
          </a:prstGeom>
        </p:spPr>
      </p:pic>
      <p:pic>
        <p:nvPicPr>
          <p:cNvPr id="12" name="PFE element 4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869820" y="1889544"/>
            <a:ext cx="8452376" cy="40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351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임서현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5289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창세기 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절 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5139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5700" b="1">
                <a:solidFill>
                  <a:srgbClr val="000000"/>
                </a:solidFill>
              </a:rPr>
              <a:t>성경봉독</a:t>
            </a:r>
            <a:r>
              <a:rPr lang="en-US" altLang="ko-KR" sz="5700" b="1">
                <a:solidFill>
                  <a:srgbClr val="000000"/>
                </a:solidFill>
              </a:rPr>
              <a:t>-</a:t>
            </a:r>
            <a:r>
              <a:rPr lang="ko-KR" altLang="en-US" sz="5700" b="1">
                <a:solidFill>
                  <a:srgbClr val="000000"/>
                </a:solidFill>
              </a:rPr>
              <a:t> 창세기</a:t>
            </a:r>
            <a:r>
              <a:rPr lang="en-US" altLang="ko-KR" sz="5700" b="1">
                <a:solidFill>
                  <a:srgbClr val="000000"/>
                </a:solidFill>
              </a:rPr>
              <a:t>1</a:t>
            </a:r>
            <a:r>
              <a:rPr lang="ko-KR" altLang="en-US" sz="5700" b="1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929948" y="2379123"/>
            <a:ext cx="11113784" cy="216239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6800" b="1">
                <a:solidFill>
                  <a:schemeClr val="tx1"/>
                </a:solidFill>
              </a:rPr>
              <a:t>1</a:t>
            </a:r>
            <a:r>
              <a:rPr lang="ko-KR" altLang="en-US" sz="6800" b="1">
                <a:solidFill>
                  <a:schemeClr val="tx1"/>
                </a:solidFill>
              </a:rPr>
              <a:t> 태초에 하나님이 천지를 창조하시니라</a:t>
            </a:r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10" name="PFE element 2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12" name="PFE element 3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  <p:pic>
        <p:nvPicPr>
          <p:cNvPr id="14" name="PFE element 4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519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1096818"/>
            <a:ext cx="7848873" cy="51591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6900" b="1">
                <a:solidFill>
                  <a:schemeClr val="dk1"/>
                </a:solidFill>
                <a:latin typeface="HY그래픽M"/>
                <a:ea typeface="HY그래픽M"/>
              </a:rPr>
              <a:t>창세기의</a:t>
            </a:r>
            <a:r>
              <a:rPr lang="ko-KR" altLang="en-US" sz="6900" b="1">
                <a:solidFill>
                  <a:srgbClr val="008000"/>
                </a:solidFill>
                <a:latin typeface="HY그래픽M"/>
                <a:ea typeface="HY그래픽M"/>
              </a:rPr>
              <a:t> </a:t>
            </a:r>
            <a:r>
              <a:rPr lang="ko-KR" altLang="en-US" sz="6900" b="1">
                <a:solidFill>
                  <a:srgbClr val="FF0000"/>
                </a:solidFill>
                <a:latin typeface="HY그래픽M"/>
                <a:ea typeface="HY그래픽M"/>
              </a:rPr>
              <a:t>말씀</a:t>
            </a:r>
            <a:endParaRPr lang="ko-KR" altLang="en-US" sz="6900" b="1">
              <a:solidFill>
                <a:srgbClr val="008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3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455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헌금 특송</a:t>
            </a:r>
          </a:p>
          <a:p>
            <a:pPr lvl="0" algn="ctr">
              <a:defRPr/>
            </a:pPr>
            <a:endParaRPr lang="en-US" altLang="ko-KR" sz="800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>
                <a:solidFill>
                  <a:prstClr val="black"/>
                </a:solidFill>
                <a:latin typeface="HY엽서M"/>
                <a:ea typeface="HY엽서M"/>
              </a:rPr>
              <a:t>하이어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7900" b="1" i="0" u="none" strike="noStrike" kern="1200" cap="none" spc="0" normalizeH="0" baseline="0">
                <a:solidFill>
                  <a:srgbClr val="FFFFFF"/>
                </a:solidFill>
                <a:latin typeface="HY중고딕"/>
                <a:ea typeface="HY중고딕"/>
              </a:rPr>
              <a:t>한은호</a:t>
            </a: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104" y="1147483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indent="-514350">
              <a:lnSpc>
                <a:spcPct val="140000"/>
              </a:lnSpc>
              <a:buFontTx/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</a:rPr>
              <a:t>열심히 </a:t>
            </a:r>
            <a:r>
              <a:rPr lang="ko-KR" altLang="en-US" sz="3200" b="1" dirty="0">
                <a:solidFill>
                  <a:prstClr val="black"/>
                </a:solidFill>
              </a:rPr>
              <a:t>전도하는 현대교회 어린이가 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>
                <a:solidFill>
                  <a:prstClr val="black"/>
                </a:solidFill>
              </a:rPr>
              <a:t>2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토요문화기행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남한산성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(6/1)</a:t>
            </a:r>
            <a:r>
              <a:rPr lang="ko-KR" altLang="en-US" sz="3200" b="1" dirty="0">
                <a:solidFill>
                  <a:prstClr val="black"/>
                </a:solidFill>
              </a:rPr>
              <a:t>은 연기 되었습니다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이천중앙지방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성경골든벨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(6/23)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진행 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범위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창세기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다니엘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</a:rPr>
              <a:t>요나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누가복음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갈라디아서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에베소서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800" b="1" dirty="0" err="1" smtClean="0">
                <a:solidFill>
                  <a:prstClr val="black"/>
                </a:solidFill>
              </a:rPr>
              <a:t>빌립보서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여름성경학교는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7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26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금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)~28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주일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에 진행합니다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800" b="1" dirty="0">
                <a:solidFill>
                  <a:prstClr val="black"/>
                </a:solidFill>
              </a:rPr>
              <a:t>주제 </a:t>
            </a:r>
            <a:r>
              <a:rPr lang="en-US" altLang="ko-KR" sz="2800" b="1" dirty="0">
                <a:solidFill>
                  <a:prstClr val="black"/>
                </a:solidFill>
              </a:rPr>
              <a:t>: </a:t>
            </a:r>
            <a:r>
              <a:rPr lang="ko-KR" altLang="en-US" sz="2800" b="1" dirty="0">
                <a:solidFill>
                  <a:prstClr val="black"/>
                </a:solidFill>
              </a:rPr>
              <a:t>기도할래요</a:t>
            </a:r>
            <a:r>
              <a:rPr lang="en-US" altLang="ko-KR" sz="2800" b="1" dirty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5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예배위원은 사회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황세라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대표기도 이예준 어린이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헌금기도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김도</a:t>
            </a:r>
            <a:r>
              <a:rPr lang="ko-KR" altLang="en-US" sz="3200" b="1" dirty="0">
                <a:solidFill>
                  <a:prstClr val="black"/>
                </a:solidFill>
              </a:rPr>
              <a:t>경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어린이 입니다</a:t>
            </a:r>
            <a:endParaRPr lang="en-US" altLang="ko-KR" sz="32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82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8" y="1820921"/>
            <a:ext cx="10155948" cy="46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63661" y="4834784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6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9" name="PFE element 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  <p:pic>
        <p:nvPicPr>
          <p:cNvPr id="11" name="PFE element 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6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10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9" name="PFE element 1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2132214"/>
            <a:ext cx="8839200" cy="2593405"/>
          </a:xfrm>
          <a:prstGeom prst="rect">
            <a:avLst/>
          </a:prstGeom>
        </p:spPr>
      </p:pic>
      <p:pic>
        <p:nvPicPr>
          <p:cNvPr id="11" name="PFE element 12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4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14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9" name="PFE element 15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74066" y="2132214"/>
            <a:ext cx="8839200" cy="2593405"/>
          </a:xfrm>
          <a:prstGeom prst="rect">
            <a:avLst/>
          </a:prstGeom>
        </p:spPr>
      </p:pic>
      <p:pic>
        <p:nvPicPr>
          <p:cNvPr id="11" name="PFE element 1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1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0064035" y="897328"/>
            <a:ext cx="1156477" cy="620093"/>
          </a:xfrm>
          <a:prstGeom prst="rect">
            <a:avLst/>
          </a:prstGeom>
        </p:spPr>
      </p:pic>
      <p:pic>
        <p:nvPicPr>
          <p:cNvPr id="7" name="PFE element 18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74066" y="1725860"/>
            <a:ext cx="8839200" cy="3406117"/>
          </a:xfrm>
          <a:prstGeom prst="rect">
            <a:avLst/>
          </a:prstGeom>
        </p:spPr>
      </p:pic>
      <p:pic>
        <p:nvPicPr>
          <p:cNvPr id="9" name="PFE element 19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4833728" y="413186"/>
            <a:ext cx="2524558" cy="941285"/>
          </a:xfrm>
          <a:prstGeom prst="rect">
            <a:avLst/>
          </a:prstGeom>
        </p:spPr>
      </p:pic>
      <p:pic>
        <p:nvPicPr>
          <p:cNvPr id="11" name="PFE element 2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29206" y="1037006"/>
            <a:ext cx="1761066" cy="4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620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420</Words>
  <Application>Microsoft Office PowerPoint</Application>
  <PresentationFormat>사용자 지정</PresentationFormat>
  <Paragraphs>134</Paragraphs>
  <Slides>59</Slides>
  <Notes>19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59</vt:i4>
      </vt:variant>
    </vt:vector>
  </HeadingPairs>
  <TitlesOfParts>
    <vt:vector size="63" baseType="lpstr">
      <vt:lpstr>Office 테마</vt:lpstr>
      <vt:lpstr>7_Office 테마</vt:lpstr>
      <vt:lpstr>2_파형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230</cp:revision>
  <dcterms:created xsi:type="dcterms:W3CDTF">2022-06-11T10:00:30Z</dcterms:created>
  <dcterms:modified xsi:type="dcterms:W3CDTF">2024-05-25T21:51:34Z</dcterms:modified>
  <cp:version/>
</cp:coreProperties>
</file>