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01" r:id="rId3"/>
    <p:sldMasterId id="2147483865" r:id="rId4"/>
    <p:sldMasterId id="2147483917" r:id="rId5"/>
  </p:sldMasterIdLst>
  <p:notesMasterIdLst>
    <p:notesMasterId r:id="rId41"/>
  </p:notesMasterIdLst>
  <p:sldIdLst>
    <p:sldId id="1998" r:id="rId6"/>
    <p:sldId id="2478" r:id="rId7"/>
    <p:sldId id="2585" r:id="rId8"/>
    <p:sldId id="2586" r:id="rId9"/>
    <p:sldId id="2626" r:id="rId10"/>
    <p:sldId id="2627" r:id="rId11"/>
    <p:sldId id="2632" r:id="rId12"/>
    <p:sldId id="2633" r:id="rId13"/>
    <p:sldId id="2628" r:id="rId14"/>
    <p:sldId id="2629" r:id="rId15"/>
    <p:sldId id="2620" r:id="rId16"/>
    <p:sldId id="2621" r:id="rId17"/>
    <p:sldId id="2622" r:id="rId18"/>
    <p:sldId id="2614" r:id="rId19"/>
    <p:sldId id="2547" r:id="rId20"/>
    <p:sldId id="2548" r:id="rId21"/>
    <p:sldId id="2549" r:id="rId22"/>
    <p:sldId id="2550" r:id="rId23"/>
    <p:sldId id="2630" r:id="rId24"/>
    <p:sldId id="2631" r:id="rId25"/>
    <p:sldId id="2445" r:id="rId26"/>
    <p:sldId id="2553" r:id="rId27"/>
    <p:sldId id="2634" r:id="rId28"/>
    <p:sldId id="2635" r:id="rId29"/>
    <p:sldId id="2312" r:id="rId30"/>
    <p:sldId id="2623" r:id="rId31"/>
    <p:sldId id="2624" r:id="rId32"/>
    <p:sldId id="2625" r:id="rId33"/>
    <p:sldId id="2315" r:id="rId34"/>
    <p:sldId id="1125" r:id="rId35"/>
    <p:sldId id="2006" r:id="rId36"/>
    <p:sldId id="1932" r:id="rId37"/>
    <p:sldId id="1933" r:id="rId38"/>
    <p:sldId id="1934" r:id="rId39"/>
    <p:sldId id="2363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 varScale="1">
        <p:scale>
          <a:sx n="122" d="100"/>
          <a:sy n="122" d="100"/>
        </p:scale>
        <p:origin x="-15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30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0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9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38670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4864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51252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32259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645348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7608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2319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32594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81937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8553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2748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9384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70" y="420364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4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26" y="407441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0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4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4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4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5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22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70" y="33872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2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2022-10-22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1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2022-10-22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8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0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81" y="625040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0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95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9125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9813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6168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23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75584" y="1885244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endParaRPr kumimoji="1" lang="en-US" altLang="ko-KR" sz="6800" b="1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스무 번째 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249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2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68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김성준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1786500"/>
            <a:ext cx="7848872" cy="313930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8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열왕기 상 </a:t>
            </a:r>
            <a:r>
              <a:rPr lang="en-US" altLang="ko-KR" sz="58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11</a:t>
            </a:r>
            <a:r>
              <a:rPr lang="ko-KR" altLang="en-US" sz="58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8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38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894188"/>
            <a:ext cx="11104294" cy="470896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열왕기 상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11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5800" b="1" dirty="0" smtClean="0">
                <a:solidFill>
                  <a:prstClr val="black"/>
                </a:solidFill>
              </a:rPr>
              <a:t>38 </a:t>
            </a:r>
            <a:r>
              <a:rPr lang="ko-KR" altLang="en-US" sz="5800" b="1" dirty="0" smtClean="0">
                <a:solidFill>
                  <a:prstClr val="black"/>
                </a:solidFill>
              </a:rPr>
              <a:t>네가 만일 내가 명령한 모든 일에 순종하고 내 길로 행하며 </a:t>
            </a:r>
            <a:endParaRPr lang="en-US" altLang="ko-KR" sz="5800" b="1" dirty="0" smtClean="0">
              <a:solidFill>
                <a:prstClr val="black"/>
              </a:solidFill>
            </a:endParaRPr>
          </a:p>
          <a:p>
            <a:r>
              <a:rPr lang="ko-KR" altLang="en-US" sz="5800" b="1" dirty="0" smtClean="0">
                <a:solidFill>
                  <a:prstClr val="black"/>
                </a:solidFill>
              </a:rPr>
              <a:t>내 눈에 합당한 일을 하며 내</a:t>
            </a:r>
            <a:endParaRPr lang="en-US" altLang="ko-KR" sz="5800" b="1" dirty="0" smtClean="0">
              <a:solidFill>
                <a:prstClr val="black"/>
              </a:solidFill>
            </a:endParaRPr>
          </a:p>
          <a:p>
            <a:r>
              <a:rPr lang="ko-KR" altLang="en-US" sz="5800" b="1" dirty="0" smtClean="0">
                <a:solidFill>
                  <a:prstClr val="black"/>
                </a:solidFill>
              </a:rPr>
              <a:t> 종 다윗이 행함 같이 내</a:t>
            </a:r>
            <a:endParaRPr lang="en-US" altLang="ko-KR" sz="5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894188"/>
            <a:ext cx="11104294" cy="54784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열왕기 상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11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ko-KR" altLang="en-US" sz="5800" b="1" dirty="0" err="1" smtClean="0">
                <a:solidFill>
                  <a:prstClr val="black"/>
                </a:solidFill>
              </a:rPr>
              <a:t>율례와</a:t>
            </a:r>
            <a:r>
              <a:rPr lang="ko-KR" altLang="en-US" sz="5800" b="1" dirty="0" smtClean="0">
                <a:solidFill>
                  <a:prstClr val="black"/>
                </a:solidFill>
              </a:rPr>
              <a:t> 명령을 지키면 내가 너와 함께 </a:t>
            </a:r>
            <a:r>
              <a:rPr lang="ko-KR" altLang="en-US" sz="5800" b="1" dirty="0" smtClean="0">
                <a:solidFill>
                  <a:prstClr val="black"/>
                </a:solidFill>
              </a:rPr>
              <a:t>있어 내가 다윗을 위하여 세운 것 같이 너를 위하여 견고한 집을 세우고 이스</a:t>
            </a:r>
            <a:r>
              <a:rPr lang="ko-KR" altLang="en-US" sz="5800" b="1" dirty="0" smtClean="0">
                <a:solidFill>
                  <a:prstClr val="black"/>
                </a:solidFill>
              </a:rPr>
              <a:t>라엘을 네게 </a:t>
            </a:r>
            <a:endParaRPr lang="en-US" altLang="ko-KR" sz="5800" b="1" dirty="0" smtClean="0">
              <a:solidFill>
                <a:prstClr val="black"/>
              </a:solidFill>
            </a:endParaRPr>
          </a:p>
          <a:p>
            <a:r>
              <a:rPr lang="ko-KR" altLang="en-US" sz="5800" b="1" dirty="0" smtClean="0">
                <a:solidFill>
                  <a:prstClr val="black"/>
                </a:solidFill>
              </a:rPr>
              <a:t>주리라</a:t>
            </a:r>
            <a:endParaRPr lang="en-US" altLang="ko-KR" sz="5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0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schemeClr val="tx2">
                    <a:lumMod val="75000"/>
                  </a:schemeClr>
                </a:solidFill>
                <a:latin typeface="HY그래픽M"/>
                <a:ea typeface="HY그래픽M"/>
              </a:rPr>
              <a:t>순종</a:t>
            </a: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이 </a:t>
            </a:r>
            <a:r>
              <a:rPr lang="ko-KR" altLang="en-US" sz="5200" b="1" dirty="0">
                <a:solidFill>
                  <a:srgbClr val="FF0000"/>
                </a:solidFill>
                <a:latin typeface="HY그래픽M"/>
                <a:ea typeface="HY그래픽M"/>
              </a:rPr>
              <a:t>제사</a:t>
            </a: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보다 나으니</a:t>
            </a: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4258984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779125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7" y="383278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9813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887" y="0"/>
            <a:ext cx="1215822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4207919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16168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이재호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88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77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9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6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21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36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1_레이어 47.jpg" descr="2022 가사_0001_레이어 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381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8_레이어 36.jpg" descr="2022 가사_0008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422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2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322</Words>
  <Application>Microsoft Office PowerPoint</Application>
  <PresentationFormat>사용자 지정</PresentationFormat>
  <Paragraphs>113</Paragraphs>
  <Slides>35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5</vt:i4>
      </vt:variant>
      <vt:variant>
        <vt:lpstr>슬라이드 제목</vt:lpstr>
      </vt:variant>
      <vt:variant>
        <vt:i4>35</vt:i4>
      </vt:variant>
    </vt:vector>
  </HeadingPairs>
  <TitlesOfParts>
    <vt:vector size="40" baseType="lpstr">
      <vt:lpstr>Office 테마</vt:lpstr>
      <vt:lpstr>7_Office 테마</vt:lpstr>
      <vt:lpstr>1_Office 테마</vt:lpstr>
      <vt:lpstr>White</vt:lpstr>
      <vt:lpstr>2_파형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34</cp:revision>
  <dcterms:created xsi:type="dcterms:W3CDTF">2022-06-11T10:00:30Z</dcterms:created>
  <dcterms:modified xsi:type="dcterms:W3CDTF">2022-10-22T10:59:55Z</dcterms:modified>
</cp:coreProperties>
</file>