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85" r:id="rId14"/>
    <p:sldId id="2986" r:id="rId15"/>
    <p:sldId id="2948" r:id="rId16"/>
    <p:sldId id="2949" r:id="rId17"/>
    <p:sldId id="2950" r:id="rId18"/>
    <p:sldId id="2951" r:id="rId19"/>
    <p:sldId id="2976" r:id="rId20"/>
    <p:sldId id="2977" r:id="rId21"/>
    <p:sldId id="2978" r:id="rId22"/>
    <p:sldId id="2979" r:id="rId23"/>
    <p:sldId id="2980" r:id="rId24"/>
    <p:sldId id="2981" r:id="rId25"/>
    <p:sldId id="2614" r:id="rId26"/>
    <p:sldId id="2547" r:id="rId27"/>
    <p:sldId id="2548" r:id="rId28"/>
    <p:sldId id="2549" r:id="rId29"/>
    <p:sldId id="2550" r:id="rId30"/>
    <p:sldId id="2962" r:id="rId31"/>
    <p:sldId id="2963" r:id="rId32"/>
    <p:sldId id="2964" r:id="rId33"/>
    <p:sldId id="2965" r:id="rId34"/>
    <p:sldId id="2966" r:id="rId35"/>
    <p:sldId id="2967" r:id="rId36"/>
    <p:sldId id="2915" r:id="rId37"/>
    <p:sldId id="2916" r:id="rId38"/>
    <p:sldId id="2917" r:id="rId39"/>
    <p:sldId id="2918" r:id="rId40"/>
    <p:sldId id="2919" r:id="rId41"/>
    <p:sldId id="2982" r:id="rId42"/>
    <p:sldId id="2983" r:id="rId43"/>
    <p:sldId id="2984" r:id="rId44"/>
    <p:sldId id="2922" r:id="rId45"/>
    <p:sldId id="2641" r:id="rId46"/>
    <p:sldId id="1932" r:id="rId47"/>
    <p:sldId id="1933" r:id="rId48"/>
    <p:sldId id="1934" r:id="rId49"/>
    <p:sldId id="2363" r:id="rId5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slide" Target="slides/slide36.xml"  /><Relationship Id="rId45" Type="http://schemas.openxmlformats.org/officeDocument/2006/relationships/slide" Target="slides/slide37.xml"  /><Relationship Id="rId46" Type="http://schemas.openxmlformats.org/officeDocument/2006/relationships/slide" Target="slides/slide38.xml"  /><Relationship Id="rId47" Type="http://schemas.openxmlformats.org/officeDocument/2006/relationships/slide" Target="slides/slide39.xml"  /><Relationship Id="rId48" Type="http://schemas.openxmlformats.org/officeDocument/2006/relationships/slide" Target="slides/slide40.xml"  /><Relationship Id="rId49" Type="http://schemas.openxmlformats.org/officeDocument/2006/relationships/slide" Target="slides/slide41.xml"  /><Relationship Id="rId5" Type="http://schemas.openxmlformats.org/officeDocument/2006/relationships/slideMaster" Target="slideMasters/slideMaster5.xml"  /><Relationship Id="rId50" Type="http://schemas.openxmlformats.org/officeDocument/2006/relationships/slide" Target="slides/slide42.xml"  /><Relationship Id="rId51" Type="http://schemas.openxmlformats.org/officeDocument/2006/relationships/presProps" Target="presProps.xml"  /><Relationship Id="rId52" Type="http://schemas.openxmlformats.org/officeDocument/2006/relationships/viewProps" Target="viewProps.xml"  /><Relationship Id="rId53" Type="http://schemas.openxmlformats.org/officeDocument/2006/relationships/theme" Target="theme/theme1.xml"  /><Relationship Id="rId54" Type="http://schemas.openxmlformats.org/officeDocument/2006/relationships/tableStyles" Target="tableStyles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8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9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0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7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6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7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8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9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20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0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20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20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1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2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3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6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8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29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8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30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31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32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33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7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34.png"  /><Relationship Id="rId4" Type="http://schemas.microsoft.com/office/2007/relationships/hdphoto" Target="../embeddings/oleObject1.wdp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35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35.jpe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35.jpe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6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78826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9880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75782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08298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584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06142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10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다섯번째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박시원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7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4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0"/>
            <a:ext cx="10825843" cy="4510829"/>
          </a:xfrm>
          <a:prstGeom prst="rect">
            <a:avLst/>
          </a:prstGeom>
          <a:noFill/>
        </p:spPr>
        <p:txBody>
          <a:bodyPr vert="horz" wrap="square" lIns="91396" tIns="45710" rIns="91396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7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buNone/>
              <a:defRPr/>
            </a:pPr>
            <a:r>
              <a:rPr lang="en-US" altLang="ko-KR" sz="4600" b="1" baseline="0">
                <a:solidFill>
                  <a:srgbClr val="000000"/>
                </a:solidFill>
              </a:rPr>
              <a:t>4</a:t>
            </a:r>
            <a:r>
              <a:rPr lang="ko-KR" altLang="en-US" sz="4600" b="1" baseline="0">
                <a:solidFill>
                  <a:srgbClr val="000000"/>
                </a:solidFill>
              </a:rPr>
              <a:t> 바로가 너희의 말을 듣지 아니할 터인즉 내가 내 손을 애굽에 뻗쳐 여러 큰 심판을 내리고 내 군대</a:t>
            </a:r>
            <a:r>
              <a:rPr lang="en-US" altLang="ko-KR" sz="4600" b="1" baseline="0">
                <a:solidFill>
                  <a:srgbClr val="000000"/>
                </a:solidFill>
              </a:rPr>
              <a:t>,</a:t>
            </a:r>
            <a:r>
              <a:rPr lang="ko-KR" altLang="en-US" sz="4600" b="1" baseline="0">
                <a:solidFill>
                  <a:srgbClr val="000000"/>
                </a:solidFill>
              </a:rPr>
              <a:t> 내 백성 이스라엘 자손을 그 땅에서 인도하여</a:t>
            </a:r>
            <a:endParaRPr lang="ko-KR" altLang="en-US" sz="4600" b="1" baseline="0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ko-KR" altLang="en-US" sz="4600" b="1" baseline="0">
                <a:solidFill>
                  <a:srgbClr val="000000"/>
                </a:solidFill>
              </a:rPr>
              <a:t>낼지라</a:t>
            </a:r>
            <a:endParaRPr lang="ko-KR" altLang="en-US" sz="4600" b="1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2347638"/>
            <a:ext cx="7848872" cy="3410185"/>
          </a:xfrm>
          <a:prstGeom prst="rect">
            <a:avLst/>
          </a:prstGeom>
          <a:noFill/>
        </p:spPr>
        <p:txBody>
          <a:bodyPr vert="horz" wrap="square" lIns="91396" tIns="45710" rIns="91396" bIns="45710" anchor="t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>
                <a:solidFill>
                  <a:srgbClr val="000000"/>
                </a:solidFill>
                <a:latin typeface="HY그래픽M"/>
                <a:ea typeface="HY그래픽M"/>
              </a:rPr>
              <a:t>애굽 탈출 작전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r>
              <a:rPr lang="ko-KR" altLang="en-US" sz="5200" b="1">
                <a:latin typeface="HY그래픽M"/>
                <a:ea typeface="HY그래픽M"/>
              </a:rPr>
              <a:t> </a:t>
            </a:r>
            <a:endParaRPr lang="ko-KR" altLang="en-US" sz="48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6200" b="1">
                <a:solidFill>
                  <a:srgbClr val="ff0000"/>
                </a:solidFill>
                <a:latin typeface="HY그래픽M"/>
                <a:ea typeface="HY그래픽M"/>
              </a:rPr>
              <a:t>바로</a:t>
            </a:r>
            <a:r>
              <a:rPr lang="ko-KR" altLang="en-US" sz="4800" b="1">
                <a:solidFill>
                  <a:schemeClr val="dk1"/>
                </a:solidFill>
                <a:latin typeface="HY그래픽M"/>
                <a:ea typeface="HY그래픽M"/>
              </a:rPr>
              <a:t>의 고집을 꺾어라</a:t>
            </a:r>
            <a:r>
              <a:rPr lang="en-US" altLang="ko-KR" sz="4800" b="1">
                <a:solidFill>
                  <a:schemeClr val="dk1"/>
                </a:solidFill>
                <a:latin typeface="HY그래픽M"/>
                <a:ea typeface="HY그래픽M"/>
              </a:rPr>
              <a:t>!</a:t>
            </a:r>
            <a:endParaRPr lang="en-US" altLang="ko-KR" sz="48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0305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7326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93638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장서원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11552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85371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172</ep:Words>
  <ep:PresentationFormat>사용자 지정</ep:PresentationFormat>
  <ep:Paragraphs>89</ep:Paragraphs>
  <ep:Slides>42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42</vt:i4>
      </vt:variant>
    </vt:vector>
  </ep:HeadingPairs>
  <ep:TitlesOfParts>
    <vt:vector size="49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2023-09-09T08:39:15.147</dcterms:modified>
  <cp:revision>135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