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embeddings/oleObject1.wdp" ContentType="image/vnd.ms-photo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 ?><Relationships xmlns="http://schemas.openxmlformats.org/package/2006/relationships"><Relationship Id="rId1" Type="http://schemas.openxmlformats.org/officeDocument/2006/relationships/officeDocument" Target="ppt/presentation.xml"  /><Relationship Id="rId2" Type="http://schemas.openxmlformats.org/package/2006/relationships/metadata/thumbnail" Target="docProps/thumbnail.jpeg"  /><Relationship Id="rId3" Type="http://schemas.openxmlformats.org/package/2006/relationships/metadata/core-properties" Target="docProps/core.xml"  /><Relationship Id="rId4" Type="http://schemas.openxmlformats.org/officeDocument/2006/relationships/extended-properties" Target="docProps/app.xml"  /><Relationship Id="rId5" Type="http://schemas.openxmlformats.org/officeDocument/2006/relationships/custom-properties" Target="docProps/custom.xml"  /></Relationships>
</file>

<file path=ppt/presentation.xml><?xml version="1.0" encoding="utf-8"?>
<p:presentation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ldMasterIdLst>
    <p:sldMasterId id="2147483648" r:id="rId1"/>
    <p:sldMasterId id="2147483672" r:id="rId2"/>
    <p:sldMasterId id="2147483917" r:id="rId3"/>
    <p:sldMasterId id="2147484097" r:id="rId4"/>
    <p:sldMasterId id="2147484323" r:id="rId5"/>
    <p:sldMasterId id="2147484355" r:id="rId6"/>
  </p:sldMasterIdLst>
  <p:notesMasterIdLst>
    <p:notesMasterId r:id="rId7"/>
  </p:notesMasterIdLst>
  <p:sldIdLst>
    <p:sldId id="1998" r:id="rId8"/>
    <p:sldId id="2753" r:id="rId9"/>
    <p:sldId id="2894" r:id="rId10"/>
    <p:sldId id="2895" r:id="rId11"/>
    <p:sldId id="2896" r:id="rId12"/>
    <p:sldId id="2989" r:id="rId13"/>
    <p:sldId id="2990" r:id="rId14"/>
    <p:sldId id="2996" r:id="rId15"/>
    <p:sldId id="2998" r:id="rId16"/>
    <p:sldId id="2999" r:id="rId17"/>
    <p:sldId id="2614" r:id="rId18"/>
    <p:sldId id="2547" r:id="rId19"/>
    <p:sldId id="2548" r:id="rId20"/>
    <p:sldId id="2549" r:id="rId21"/>
    <p:sldId id="2550" r:id="rId22"/>
    <p:sldId id="3003" r:id="rId23"/>
    <p:sldId id="3004" r:id="rId24"/>
    <p:sldId id="3005" r:id="rId25"/>
    <p:sldId id="2915" r:id="rId26"/>
    <p:sldId id="2916" r:id="rId27"/>
    <p:sldId id="2917" r:id="rId28"/>
    <p:sldId id="2918" r:id="rId29"/>
    <p:sldId id="2919" r:id="rId30"/>
    <p:sldId id="2922" r:id="rId31"/>
    <p:sldId id="2641" r:id="rId32"/>
    <p:sldId id="1932" r:id="rId33"/>
    <p:sldId id="1933" r:id="rId34"/>
    <p:sldId id="1934" r:id="rId35"/>
    <p:sldId id="2363" r:id="rId3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id="{BDF0313A-534E-4466-A7CE-30B11529FC61}" name="기본 구역">
          <p14:sldIdLst>
            <p14:sldId id="1998"/>
            <p14:sldId id="2753"/>
            <p14:sldId id="2894"/>
            <p14:sldId id="2895"/>
            <p14:sldId id="2896"/>
            <p14:sldId id="2989"/>
            <p14:sldId id="2990"/>
            <p14:sldId id="2996"/>
            <p14:sldId id="2998"/>
            <p14:sldId id="2999"/>
            <p14:sldId id="2614"/>
            <p14:sldId id="2547"/>
            <p14:sldId id="2548"/>
            <p14:sldId id="2549"/>
            <p14:sldId id="2550"/>
            <p14:sldId id="3003"/>
            <p14:sldId id="3004"/>
            <p14:sldId id="3005"/>
            <p14:sldId id="2915"/>
            <p14:sldId id="2916"/>
            <p14:sldId id="2917"/>
            <p14:sldId id="2918"/>
            <p14:sldId id="2919"/>
            <p14:sldId id="2922"/>
            <p14:sldId id="2641"/>
            <p14:sldId id="1932"/>
            <p14:sldId id="1933"/>
            <p14:sldId id="1934"/>
            <p14:sldId id="2363"/>
          </p14:sldIdLst>
        </p14:section>
        <p14:section id="{E782A673-7D13-45DC-9A84-57E252333D6C}" name="제목 없는 구역">
          <p14:sldIdLst/>
        </p14:section>
      </p14:sectionLst>
    </p:ext>
  </p:extLst>
</p:presentation>
</file>

<file path=ppt/presProps.xml><?xml version="1.0" encoding="utf-8"?>
<p:presentation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showPr showNarration="1">
    <p:present/>
    <p:sldAll/>
    <p:penClr>
      <a:prstClr val="red"/>
    </p:penClr>
    <p:extLst>
      <p:ext uri="{2FDB2607-1784-4EEB-B798-7EB5836EED8A}">
        <p14:showMediaCtrls xmlns:p14="http://schemas.microsoft.com/office/powerpoint/2010/main" val="1"/>
      </p:ext>
    </p:extLst>
  </p:showPr>
</p:presentationPr>
</file>

<file path=ppt/tableStyles.xml><?xml version="1.0" encoding="utf-8"?>
<a:tblStyleLst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def="{5C22544A-7EE6-4342-B048-85BDC9FD1C3A}"/>
</file>

<file path=ppt/viewProps.xml><?xml version="1.0" encoding="utf-8"?>
<p:viewP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normalViewPr>
    <p:restoredLeft sz="15014" autoAdjust="0"/>
    <p:restoredTop sz="94687" autoAdjust="0"/>
  </p:normalViewPr>
  <p:slideViewPr>
    <p:cSldViewPr snapToGrid="0">
      <p:cViewPr varScale="1">
        <p:scale>
          <a:sx n="100" d="100"/>
          <a:sy n="100" d="100"/>
        </p:scale>
        <p:origin x="-594" y="-60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 ?><Relationships xmlns="http://schemas.openxmlformats.org/package/2006/relationships"><Relationship Id="rId1" Type="http://schemas.openxmlformats.org/officeDocument/2006/relationships/slideMaster" Target="slideMasters/slideMaster1.xml"  /><Relationship Id="rId10" Type="http://schemas.openxmlformats.org/officeDocument/2006/relationships/slide" Target="slides/slide3.xml"  /><Relationship Id="rId11" Type="http://schemas.openxmlformats.org/officeDocument/2006/relationships/slide" Target="slides/slide4.xml"  /><Relationship Id="rId12" Type="http://schemas.openxmlformats.org/officeDocument/2006/relationships/slide" Target="slides/slide5.xml"  /><Relationship Id="rId13" Type="http://schemas.openxmlformats.org/officeDocument/2006/relationships/slide" Target="slides/slide6.xml"  /><Relationship Id="rId14" Type="http://schemas.openxmlformats.org/officeDocument/2006/relationships/slide" Target="slides/slide7.xml"  /><Relationship Id="rId15" Type="http://schemas.openxmlformats.org/officeDocument/2006/relationships/slide" Target="slides/slide8.xml"  /><Relationship Id="rId16" Type="http://schemas.openxmlformats.org/officeDocument/2006/relationships/slide" Target="slides/slide9.xml"  /><Relationship Id="rId17" Type="http://schemas.openxmlformats.org/officeDocument/2006/relationships/slide" Target="slides/slide10.xml"  /><Relationship Id="rId18" Type="http://schemas.openxmlformats.org/officeDocument/2006/relationships/slide" Target="slides/slide11.xml"  /><Relationship Id="rId19" Type="http://schemas.openxmlformats.org/officeDocument/2006/relationships/slide" Target="slides/slide12.xml"  /><Relationship Id="rId2" Type="http://schemas.openxmlformats.org/officeDocument/2006/relationships/slideMaster" Target="slideMasters/slideMaster2.xml"  /><Relationship Id="rId20" Type="http://schemas.openxmlformats.org/officeDocument/2006/relationships/slide" Target="slides/slide13.xml"  /><Relationship Id="rId21" Type="http://schemas.openxmlformats.org/officeDocument/2006/relationships/slide" Target="slides/slide14.xml"  /><Relationship Id="rId22" Type="http://schemas.openxmlformats.org/officeDocument/2006/relationships/slide" Target="slides/slide15.xml"  /><Relationship Id="rId23" Type="http://schemas.openxmlformats.org/officeDocument/2006/relationships/slide" Target="slides/slide16.xml"  /><Relationship Id="rId24" Type="http://schemas.openxmlformats.org/officeDocument/2006/relationships/slide" Target="slides/slide17.xml"  /><Relationship Id="rId25" Type="http://schemas.openxmlformats.org/officeDocument/2006/relationships/slide" Target="slides/slide18.xml"  /><Relationship Id="rId26" Type="http://schemas.openxmlformats.org/officeDocument/2006/relationships/slide" Target="slides/slide19.xml"  /><Relationship Id="rId27" Type="http://schemas.openxmlformats.org/officeDocument/2006/relationships/slide" Target="slides/slide20.xml"  /><Relationship Id="rId28" Type="http://schemas.openxmlformats.org/officeDocument/2006/relationships/slide" Target="slides/slide21.xml"  /><Relationship Id="rId29" Type="http://schemas.openxmlformats.org/officeDocument/2006/relationships/slide" Target="slides/slide22.xml"  /><Relationship Id="rId3" Type="http://schemas.openxmlformats.org/officeDocument/2006/relationships/slideMaster" Target="slideMasters/slideMaster3.xml"  /><Relationship Id="rId30" Type="http://schemas.openxmlformats.org/officeDocument/2006/relationships/slide" Target="slides/slide23.xml"  /><Relationship Id="rId31" Type="http://schemas.openxmlformats.org/officeDocument/2006/relationships/slide" Target="slides/slide24.xml"  /><Relationship Id="rId32" Type="http://schemas.openxmlformats.org/officeDocument/2006/relationships/slide" Target="slides/slide25.xml"  /><Relationship Id="rId33" Type="http://schemas.openxmlformats.org/officeDocument/2006/relationships/slide" Target="slides/slide26.xml"  /><Relationship Id="rId34" Type="http://schemas.openxmlformats.org/officeDocument/2006/relationships/slide" Target="slides/slide27.xml"  /><Relationship Id="rId35" Type="http://schemas.openxmlformats.org/officeDocument/2006/relationships/slide" Target="slides/slide28.xml"  /><Relationship Id="rId36" Type="http://schemas.openxmlformats.org/officeDocument/2006/relationships/slide" Target="slides/slide29.xml"  /><Relationship Id="rId37" Type="http://schemas.openxmlformats.org/officeDocument/2006/relationships/presProps" Target="presProps.xml"  /><Relationship Id="rId38" Type="http://schemas.openxmlformats.org/officeDocument/2006/relationships/viewProps" Target="viewProps.xml"  /><Relationship Id="rId39" Type="http://schemas.openxmlformats.org/officeDocument/2006/relationships/theme" Target="theme/theme1.xml"  /><Relationship Id="rId4" Type="http://schemas.openxmlformats.org/officeDocument/2006/relationships/slideMaster" Target="slideMasters/slideMaster4.xml"  /><Relationship Id="rId40" Type="http://schemas.openxmlformats.org/officeDocument/2006/relationships/tableStyles" Target="tableStyles.xml"  /><Relationship Id="rId5" Type="http://schemas.openxmlformats.org/officeDocument/2006/relationships/slideMaster" Target="slideMasters/slideMaster5.xml"  /><Relationship Id="rId6" Type="http://schemas.openxmlformats.org/officeDocument/2006/relationships/slideMaster" Target="slideMasters/slideMaster6.xml"  /><Relationship Id="rId7" Type="http://schemas.openxmlformats.org/officeDocument/2006/relationships/notesMaster" Target="notesMasters/notesMaster1.xml"  /><Relationship Id="rId8" Type="http://schemas.openxmlformats.org/officeDocument/2006/relationships/slide" Target="slides/slide1.xml"  /><Relationship Id="rId9" Type="http://schemas.openxmlformats.org/officeDocument/2006/relationships/slide" Target="slides/slide2.xml"  /></Relationships>
</file>

<file path=ppt/notesMasters/_rels/notesMaster1.xml.rels><?xml version="1.0" encoding="UTF-8" standalone="yes" ?><Relationships xmlns="http://schemas.openxmlformats.org/package/2006/relationships"><Relationship Id="rId1" Type="http://schemas.openxmlformats.org/officeDocument/2006/relationships/theme" Target="../theme/theme7.xml"  /></Relationships>
</file>

<file path=ppt/notesMasters/notesMaster1.xml><?xml version="1.0" encoding="utf-8"?>
<p:notes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 idx="0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2023-10-07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  <a:endParaRPr lang="ko-KR" altLang="en-US"/>
          </a:p>
          <a:p>
            <a:pPr lvl="1">
              <a:defRPr/>
            </a:pPr>
            <a:r>
              <a:rPr lang="ko-KR" altLang="en-US"/>
              <a:t>두 번째 수준</a:t>
            </a:r>
            <a:endParaRPr lang="ko-KR" altLang="en-US"/>
          </a:p>
          <a:p>
            <a:pPr lvl="2">
              <a:defRPr/>
            </a:pPr>
            <a:r>
              <a:rPr lang="ko-KR" altLang="en-US"/>
              <a:t>세 번째 수준</a:t>
            </a:r>
            <a:endParaRPr lang="ko-KR" altLang="en-US"/>
          </a:p>
          <a:p>
            <a:pPr lvl="3">
              <a:defRPr/>
            </a:pPr>
            <a:r>
              <a:rPr lang="ko-KR" altLang="en-US"/>
              <a:t>네 번째 수준</a:t>
            </a:r>
            <a:endParaRPr lang="ko-KR" altLang="en-US"/>
          </a:p>
          <a:p>
            <a:pPr lvl="4">
              <a:defRPr/>
            </a:pPr>
            <a:r>
              <a:rPr lang="ko-KR" altLang="en-US"/>
              <a:t>다섯 번째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.xml"  /></Relationships>
</file>

<file path=ppt/notesSlides/_rels/notesSlide10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5.xml"  /></Relationships>
</file>

<file path=ppt/notesSlides/_rels/notesSlide11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6.xml"  /></Relationships>
</file>

<file path=ppt/notesSlides/_rels/notesSlide1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7.xml"  /></Relationships>
</file>

<file path=ppt/notesSlides/_rels/notesSlide1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8.xml"  /></Relationships>
</file>

<file path=ppt/notesSlides/_rels/notesSlide2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1.xml"  /></Relationships>
</file>

<file path=ppt/notesSlides/_rels/notesSlide3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2.xml"  /></Relationships>
</file>

<file path=ppt/notesSlides/_rels/notesSlide4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3.xml"  /></Relationships>
</file>

<file path=ppt/notesSlides/_rels/notesSlide5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4.xml"  /></Relationships>
</file>

<file path=ppt/notesSlides/_rels/notesSlide6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15.xml"  /></Relationships>
</file>

<file path=ppt/notesSlides/_rels/notesSlide7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0.xml"  /></Relationships>
</file>

<file path=ppt/notesSlides/_rels/notesSlide8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1.xml"  /></Relationships>
</file>

<file path=ppt/notesSlides/_rels/notesSlide9.xml.rels><?xml version="1.0" encoding="UTF-8" standalone="yes" ?><Relationships xmlns="http://schemas.openxmlformats.org/package/2006/relationships"><Relationship Id="rId1" Type="http://schemas.openxmlformats.org/officeDocument/2006/relationships/notesMaster" Target="../notesMasters/notesMaster1.xml"  /><Relationship Id="rId2" Type="http://schemas.openxmlformats.org/officeDocument/2006/relationships/slide" Target="../slides/slide24.xml" 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32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33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6FA78CD-5D77-4E37-9194-F0364187A994}" type="slidenum">
              <a:rPr kumimoji="1" lang="en-US" altLang="ko-KR" smtClean="0">
                <a:solidFill>
                  <a:prstClr val="black"/>
                </a:solidFill>
                <a:latin typeface="Arial" charset="0"/>
                <a:ea typeface="굴림" pitchFamily="50" charset="-127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kumimoji="1" lang="en-US" altLang="ko-KR">
              <a:solidFill>
                <a:prstClr val="black"/>
              </a:solidFill>
              <a:latin typeface="Arial" charset="0"/>
              <a:ea typeface="굴림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28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1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1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2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2.xml"  /></Relationships>
</file>

<file path=ppt/slideLayouts/_rels/slideLayout2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2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3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3.xml"  /></Relationships>
</file>

<file path=ppt/slideLayouts/_rels/slideLayout3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3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4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4.xml"  /></Relationships>
</file>

<file path=ppt/slideLayouts/_rels/slideLayout4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4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5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5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6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5.xml"  /></Relationships>
</file>

<file path=ppt/slideLayouts/_rels/slideLayout6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6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6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70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1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2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3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4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75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6.xml"  /></Relationships>
</file>

<file path=ppt/slideLayouts/_rels/slideLayout8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_rels/slideLayout9.xml.rels><?xml version="1.0" encoding="UTF-8" standalone="yes" ?><Relationships xmlns="http://schemas.openxmlformats.org/package/2006/relationships"><Relationship Id="rId1" Type="http://schemas.openxmlformats.org/officeDocument/2006/relationships/slideMaster" Target="../slideMasters/slideMaster1.xml" 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xmlns="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xmlns="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xmlns="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08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682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682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4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3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796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51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0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0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pPr lvl="0"/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idx="0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>
              <a:defRPr/>
            </a:pPr>
            <a:r>
              <a:rPr lang="ko-KR" altLang="en-US"/>
              <a:t>프레젠테이션 제목</a:t>
            </a:r>
            <a:endParaRPr lang="ko-KR" altLang="en-US"/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>
              <a:defRPr/>
            </a:pPr>
            <a:r>
              <a:rPr lang="ko-KR" altLang="en-US"/>
              <a:t>저자 및 날짜</a:t>
            </a:r>
            <a:endParaRPr lang="ko-KR" altLang="en-US"/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>
              <a:defRPr/>
            </a:pPr>
            <a:r>
              <a:rPr lang="ko-KR" altLang="en-US"/>
              <a:t>프레젠테이션 부제</a:t>
            </a:r>
            <a:endParaRPr lang="ko-KR" altLang="en-US"/>
          </a:p>
          <a:p>
            <a:pPr lvl="1">
              <a:defRPr/>
            </a:pPr>
            <a:endParaRPr/>
          </a:p>
          <a:p>
            <a:pPr lvl="2">
              <a:defRPr/>
            </a:pPr>
            <a:endParaRPr/>
          </a:p>
          <a:p>
            <a:pPr lvl="3">
              <a:defRPr/>
            </a:pPr>
            <a:endParaRPr/>
          </a:p>
          <a:p>
            <a:pPr lvl="4">
              <a:defRPr/>
            </a:pPr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7090357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4027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72784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555" y="4203749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445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4" y="4074524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713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6313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6278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349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269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349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0328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89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63957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349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7809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760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0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0906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155" y="338834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414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9065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037215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05069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47"/>
            <a:ext cx="103632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0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0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0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0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0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0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74705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327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15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70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402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103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0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0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0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907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60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33227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384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7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03" indent="0">
              <a:buNone/>
              <a:defRPr sz="2100" b="1"/>
            </a:lvl2pPr>
            <a:lvl3pPr marL="914022" indent="0">
              <a:buNone/>
              <a:defRPr sz="1900" b="1"/>
            </a:lvl3pPr>
            <a:lvl4pPr marL="1371034" indent="0">
              <a:buNone/>
              <a:defRPr sz="1500" b="1"/>
            </a:lvl4pPr>
            <a:lvl5pPr marL="1828046" indent="0">
              <a:buNone/>
              <a:defRPr sz="1500" b="1"/>
            </a:lvl5pPr>
            <a:lvl6pPr marL="2285066" indent="0">
              <a:buNone/>
              <a:defRPr sz="1500" b="1"/>
            </a:lvl6pPr>
            <a:lvl7pPr marL="2742070" indent="0">
              <a:buNone/>
              <a:defRPr sz="1500" b="1"/>
            </a:lvl7pPr>
            <a:lvl8pPr marL="3199072" indent="0">
              <a:buNone/>
              <a:defRPr sz="1500" b="1"/>
            </a:lvl8pPr>
            <a:lvl9pPr marL="3656075" indent="0">
              <a:buNone/>
              <a:defRPr sz="15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4824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56890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79074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42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43" y="2732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878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8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03" indent="0">
              <a:buNone/>
              <a:defRPr sz="2800"/>
            </a:lvl2pPr>
            <a:lvl3pPr marL="914022" indent="0">
              <a:buNone/>
              <a:defRPr sz="2400"/>
            </a:lvl3pPr>
            <a:lvl4pPr marL="1371034" indent="0">
              <a:buNone/>
              <a:defRPr sz="2100"/>
            </a:lvl4pPr>
            <a:lvl5pPr marL="1828046" indent="0">
              <a:buNone/>
              <a:defRPr sz="2100"/>
            </a:lvl5pPr>
            <a:lvl6pPr marL="2285066" indent="0">
              <a:buNone/>
              <a:defRPr sz="2100"/>
            </a:lvl6pPr>
            <a:lvl7pPr marL="2742070" indent="0">
              <a:buNone/>
              <a:defRPr sz="2100"/>
            </a:lvl7pPr>
            <a:lvl8pPr marL="3199072" indent="0">
              <a:buNone/>
              <a:defRPr sz="2100"/>
            </a:lvl8pPr>
            <a:lvl9pPr marL="3656075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44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003" indent="0">
              <a:buNone/>
              <a:defRPr sz="1200"/>
            </a:lvl2pPr>
            <a:lvl3pPr marL="914022" indent="0">
              <a:buNone/>
              <a:defRPr sz="1100"/>
            </a:lvl3pPr>
            <a:lvl4pPr marL="1371034" indent="0">
              <a:buNone/>
              <a:defRPr sz="900"/>
            </a:lvl4pPr>
            <a:lvl5pPr marL="1828046" indent="0">
              <a:buNone/>
              <a:defRPr sz="900"/>
            </a:lvl5pPr>
            <a:lvl6pPr marL="2285066" indent="0">
              <a:buNone/>
              <a:defRPr sz="900"/>
            </a:lvl6pPr>
            <a:lvl7pPr marL="2742070" indent="0">
              <a:buNone/>
              <a:defRPr sz="900"/>
            </a:lvl7pPr>
            <a:lvl8pPr marL="3199072" indent="0">
              <a:buNone/>
              <a:defRPr sz="900"/>
            </a:lvl8pPr>
            <a:lvl9pPr marL="3656075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265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5991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45"/>
            <a:ext cx="27432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4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3876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4665032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0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88820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42" y="-101600"/>
            <a:ext cx="6072419" cy="70675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42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80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83565064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xmlns="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xmlns="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xmlns="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xmlns="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xmlns="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xmlns="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1855457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49275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77727472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42" y="-203633"/>
            <a:ext cx="5458437" cy="7277916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7336714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40121"/>
            <a:ext cx="224420" cy="189796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9738013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1798073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80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3742232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5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3319264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0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4174214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30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6175849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2"/>
            <a:ext cx="3719550" cy="2974839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80"/>
            <a:ext cx="5219700" cy="6075091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04126864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xmlns="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xmlns="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xmlns="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45720" tIns="22860" rIns="45720" bIns="22860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1532119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8384950"/>
      </p:ext>
    </p:extLst>
  </p:cSld>
  <p:clrMapOvr>
    <a:masterClrMapping/>
  </p:clrMapOvr>
  <p:transition spd="med"/>
</p:sldLayout>
</file>

<file path=ppt/slideLayouts/slideLayout62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 idx="0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pPr lvl="0">
              <a:defRPr/>
            </a:pPr>
            <a:r>
              <a:rPr lang="ko-KR" altLang="en-US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pPr lvl="0">
              <a:defRPr/>
            </a:pPr>
            <a:r>
              <a:rPr lang="ko-KR" altLang="en-US"/>
              <a:t>마스터 부제목 스타일 편집</a:t>
            </a:r>
            <a:endParaRPr lang="ko-KR" alt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lvl="0">
              <a:defRPr/>
            </a:pPr>
            <a:fld id="{64412410-84FC-4F58-8A81-51ECC5AA7889}" type="slidenum">
              <a:rPr lang="en-US" altLang="ko-KR"/>
              <a:pPr lvl="0"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201914011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3.xml><?xml version="1.0" encoding="utf-8"?>
<p:sldLayout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1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 idx="0"/>
          </p:nvPr>
        </p:nvSpPr>
        <p:spPr/>
        <p:txBody>
          <a:bodyPr/>
          <a:lstStyle/>
          <a:p>
            <a:pPr lvl="0"/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/>
          <a:lstStyle/>
          <a:p>
            <a:pPr lvl="0"/>
            <a:fld id="{14490868-A963-400F-9D7A-58B686C33C70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/>
          <a:lstStyle/>
          <a:p>
            <a:pPr lvl="0"/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419991"/>
      </p:ext>
    </p:extLst>
  </p:cSld>
  <p:clrMapOvr>
    <a:masterClrMapping/>
  </p:clrMapOvr>
  <p:transition xmlns:mc="http://schemas.openxmlformats.org/markup-compatibility/2006" xmlns:hp="http://schemas.haansoft.com/office/presentation/8.0" mc:Ignorable="hp" hp:hslDur="50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83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708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70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xmlns="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xmlns="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xmlns="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275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45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822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577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030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030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22860" tIns="22860" rIns="22860" bIns="22860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538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3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xmlns="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xmlns="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xmlns="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xmlns="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xmlns="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xmlns="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xmlns="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Masters/_rels/slideMaster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.xml"  /><Relationship Id="rId10" Type="http://schemas.openxmlformats.org/officeDocument/2006/relationships/slideLayout" Target="../slideLayouts/slideLayout10.xml"  /><Relationship Id="rId11" Type="http://schemas.openxmlformats.org/officeDocument/2006/relationships/slideLayout" Target="../slideLayouts/slideLayout11.xml"  /><Relationship Id="rId12" Type="http://schemas.openxmlformats.org/officeDocument/2006/relationships/theme" Target="../theme/theme1.xml"  /><Relationship Id="rId2" Type="http://schemas.openxmlformats.org/officeDocument/2006/relationships/slideLayout" Target="../slideLayouts/slideLayout2.xml"  /><Relationship Id="rId3" Type="http://schemas.openxmlformats.org/officeDocument/2006/relationships/slideLayout" Target="../slideLayouts/slideLayout3.xml"  /><Relationship Id="rId4" Type="http://schemas.openxmlformats.org/officeDocument/2006/relationships/slideLayout" Target="../slideLayouts/slideLayout4.xml"  /><Relationship Id="rId5" Type="http://schemas.openxmlformats.org/officeDocument/2006/relationships/slideLayout" Target="../slideLayouts/slideLayout5.xml"  /><Relationship Id="rId6" Type="http://schemas.openxmlformats.org/officeDocument/2006/relationships/slideLayout" Target="../slideLayouts/slideLayout6.xml"  /><Relationship Id="rId7" Type="http://schemas.openxmlformats.org/officeDocument/2006/relationships/slideLayout" Target="../slideLayouts/slideLayout7.xml"  /><Relationship Id="rId8" Type="http://schemas.openxmlformats.org/officeDocument/2006/relationships/slideLayout" Target="../slideLayouts/slideLayout8.xml"  /><Relationship Id="rId9" Type="http://schemas.openxmlformats.org/officeDocument/2006/relationships/slideLayout" Target="../slideLayouts/slideLayout9.xml"  /></Relationships>
</file>

<file path=ppt/slideMasters/_rels/slideMaster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10" Type="http://schemas.openxmlformats.org/officeDocument/2006/relationships/slideLayout" Target="../slideLayouts/slideLayout21.xml"  /><Relationship Id="rId11" Type="http://schemas.openxmlformats.org/officeDocument/2006/relationships/slideLayout" Target="../slideLayouts/slideLayout22.xml"  /><Relationship Id="rId12" Type="http://schemas.openxmlformats.org/officeDocument/2006/relationships/slideLayout" Target="../slideLayouts/slideLayout23.xml"  /><Relationship Id="rId13" Type="http://schemas.openxmlformats.org/officeDocument/2006/relationships/slideLayout" Target="../slideLayouts/slideLayout24.xml"  /><Relationship Id="rId14" Type="http://schemas.openxmlformats.org/officeDocument/2006/relationships/theme" Target="../theme/theme2.xml"  /><Relationship Id="rId2" Type="http://schemas.openxmlformats.org/officeDocument/2006/relationships/slideLayout" Target="../slideLayouts/slideLayout13.xml"  /><Relationship Id="rId3" Type="http://schemas.openxmlformats.org/officeDocument/2006/relationships/slideLayout" Target="../slideLayouts/slideLayout14.xml"  /><Relationship Id="rId4" Type="http://schemas.openxmlformats.org/officeDocument/2006/relationships/slideLayout" Target="../slideLayouts/slideLayout15.xml"  /><Relationship Id="rId5" Type="http://schemas.openxmlformats.org/officeDocument/2006/relationships/slideLayout" Target="../slideLayouts/slideLayout16.xml"  /><Relationship Id="rId6" Type="http://schemas.openxmlformats.org/officeDocument/2006/relationships/slideLayout" Target="../slideLayouts/slideLayout17.xml"  /><Relationship Id="rId7" Type="http://schemas.openxmlformats.org/officeDocument/2006/relationships/slideLayout" Target="../slideLayouts/slideLayout18.xml"  /><Relationship Id="rId8" Type="http://schemas.openxmlformats.org/officeDocument/2006/relationships/slideLayout" Target="../slideLayouts/slideLayout19.xml"  /><Relationship Id="rId9" Type="http://schemas.openxmlformats.org/officeDocument/2006/relationships/slideLayout" Target="../slideLayouts/slideLayout20.xml"  /></Relationships>
</file>

<file path=ppt/slideMasters/_rels/slideMaster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5.xml"  /><Relationship Id="rId10" Type="http://schemas.openxmlformats.org/officeDocument/2006/relationships/slideLayout" Target="../slideLayouts/slideLayout34.xml"  /><Relationship Id="rId11" Type="http://schemas.openxmlformats.org/officeDocument/2006/relationships/slideLayout" Target="../slideLayouts/slideLayout35.xml"  /><Relationship Id="rId12" Type="http://schemas.openxmlformats.org/officeDocument/2006/relationships/theme" Target="../theme/theme3.xml"  /><Relationship Id="rId2" Type="http://schemas.openxmlformats.org/officeDocument/2006/relationships/slideLayout" Target="../slideLayouts/slideLayout26.xml"  /><Relationship Id="rId3" Type="http://schemas.openxmlformats.org/officeDocument/2006/relationships/slideLayout" Target="../slideLayouts/slideLayout27.xml"  /><Relationship Id="rId4" Type="http://schemas.openxmlformats.org/officeDocument/2006/relationships/slideLayout" Target="../slideLayouts/slideLayout28.xml"  /><Relationship Id="rId5" Type="http://schemas.openxmlformats.org/officeDocument/2006/relationships/slideLayout" Target="../slideLayouts/slideLayout29.xml"  /><Relationship Id="rId6" Type="http://schemas.openxmlformats.org/officeDocument/2006/relationships/slideLayout" Target="../slideLayouts/slideLayout30.xml"  /><Relationship Id="rId7" Type="http://schemas.openxmlformats.org/officeDocument/2006/relationships/slideLayout" Target="../slideLayouts/slideLayout31.xml"  /><Relationship Id="rId8" Type="http://schemas.openxmlformats.org/officeDocument/2006/relationships/slideLayout" Target="../slideLayouts/slideLayout32.xml"  /><Relationship Id="rId9" Type="http://schemas.openxmlformats.org/officeDocument/2006/relationships/slideLayout" Target="../slideLayouts/slideLayout33.xml"  /></Relationships>
</file>

<file path=ppt/slideMasters/_rels/slideMaster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6.xml"  /><Relationship Id="rId10" Type="http://schemas.openxmlformats.org/officeDocument/2006/relationships/slideLayout" Target="../slideLayouts/slideLayout45.xml"  /><Relationship Id="rId11" Type="http://schemas.openxmlformats.org/officeDocument/2006/relationships/slideLayout" Target="../slideLayouts/slideLayout46.xml"  /><Relationship Id="rId12" Type="http://schemas.openxmlformats.org/officeDocument/2006/relationships/theme" Target="../theme/theme4.xml"  /><Relationship Id="rId2" Type="http://schemas.openxmlformats.org/officeDocument/2006/relationships/slideLayout" Target="../slideLayouts/slideLayout37.xml"  /><Relationship Id="rId3" Type="http://schemas.openxmlformats.org/officeDocument/2006/relationships/slideLayout" Target="../slideLayouts/slideLayout38.xml"  /><Relationship Id="rId4" Type="http://schemas.openxmlformats.org/officeDocument/2006/relationships/slideLayout" Target="../slideLayouts/slideLayout39.xml"  /><Relationship Id="rId5" Type="http://schemas.openxmlformats.org/officeDocument/2006/relationships/slideLayout" Target="../slideLayouts/slideLayout40.xml"  /><Relationship Id="rId6" Type="http://schemas.openxmlformats.org/officeDocument/2006/relationships/slideLayout" Target="../slideLayouts/slideLayout41.xml"  /><Relationship Id="rId7" Type="http://schemas.openxmlformats.org/officeDocument/2006/relationships/slideLayout" Target="../slideLayouts/slideLayout42.xml"  /><Relationship Id="rId8" Type="http://schemas.openxmlformats.org/officeDocument/2006/relationships/slideLayout" Target="../slideLayouts/slideLayout43.xml"  /><Relationship Id="rId9" Type="http://schemas.openxmlformats.org/officeDocument/2006/relationships/slideLayout" Target="../slideLayouts/slideLayout44.xml"  /></Relationships>
</file>

<file path=ppt/slideMasters/_rels/slideMaster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10" Type="http://schemas.openxmlformats.org/officeDocument/2006/relationships/slideLayout" Target="../slideLayouts/slideLayout56.xml"  /><Relationship Id="rId11" Type="http://schemas.openxmlformats.org/officeDocument/2006/relationships/slideLayout" Target="../slideLayouts/slideLayout57.xml"  /><Relationship Id="rId12" Type="http://schemas.openxmlformats.org/officeDocument/2006/relationships/slideLayout" Target="../slideLayouts/slideLayout58.xml"  /><Relationship Id="rId13" Type="http://schemas.openxmlformats.org/officeDocument/2006/relationships/slideLayout" Target="../slideLayouts/slideLayout59.xml"  /><Relationship Id="rId14" Type="http://schemas.openxmlformats.org/officeDocument/2006/relationships/slideLayout" Target="../slideLayouts/slideLayout60.xml"  /><Relationship Id="rId15" Type="http://schemas.openxmlformats.org/officeDocument/2006/relationships/slideLayout" Target="../slideLayouts/slideLayout61.xml"  /><Relationship Id="rId16" Type="http://schemas.openxmlformats.org/officeDocument/2006/relationships/slideLayout" Target="../slideLayouts/slideLayout62.xml"  /><Relationship Id="rId17" Type="http://schemas.openxmlformats.org/officeDocument/2006/relationships/slideLayout" Target="../slideLayouts/slideLayout63.xml"  /><Relationship Id="rId18" Type="http://schemas.openxmlformats.org/officeDocument/2006/relationships/theme" Target="../theme/theme5.xml"  /><Relationship Id="rId2" Type="http://schemas.openxmlformats.org/officeDocument/2006/relationships/slideLayout" Target="../slideLayouts/slideLayout48.xml"  /><Relationship Id="rId3" Type="http://schemas.openxmlformats.org/officeDocument/2006/relationships/slideLayout" Target="../slideLayouts/slideLayout49.xml"  /><Relationship Id="rId4" Type="http://schemas.openxmlformats.org/officeDocument/2006/relationships/slideLayout" Target="../slideLayouts/slideLayout50.xml"  /><Relationship Id="rId5" Type="http://schemas.openxmlformats.org/officeDocument/2006/relationships/slideLayout" Target="../slideLayouts/slideLayout51.xml"  /><Relationship Id="rId6" Type="http://schemas.openxmlformats.org/officeDocument/2006/relationships/slideLayout" Target="../slideLayouts/slideLayout52.xml"  /><Relationship Id="rId7" Type="http://schemas.openxmlformats.org/officeDocument/2006/relationships/slideLayout" Target="../slideLayouts/slideLayout53.xml"  /><Relationship Id="rId8" Type="http://schemas.openxmlformats.org/officeDocument/2006/relationships/slideLayout" Target="../slideLayouts/slideLayout54.xml"  /><Relationship Id="rId9" Type="http://schemas.openxmlformats.org/officeDocument/2006/relationships/slideLayout" Target="../slideLayouts/slideLayout55.xml"  /></Relationships>
</file>

<file path=ppt/slideMasters/_rels/slideMaster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4.xml"  /><Relationship Id="rId10" Type="http://schemas.openxmlformats.org/officeDocument/2006/relationships/slideLayout" Target="../slideLayouts/slideLayout73.xml"  /><Relationship Id="rId11" Type="http://schemas.openxmlformats.org/officeDocument/2006/relationships/slideLayout" Target="../slideLayouts/slideLayout74.xml"  /><Relationship Id="rId12" Type="http://schemas.openxmlformats.org/officeDocument/2006/relationships/slideLayout" Target="../slideLayouts/slideLayout75.xml"  /><Relationship Id="rId13" Type="http://schemas.openxmlformats.org/officeDocument/2006/relationships/theme" Target="../theme/theme6.xml"  /><Relationship Id="rId2" Type="http://schemas.openxmlformats.org/officeDocument/2006/relationships/slideLayout" Target="../slideLayouts/slideLayout65.xml"  /><Relationship Id="rId3" Type="http://schemas.openxmlformats.org/officeDocument/2006/relationships/slideLayout" Target="../slideLayouts/slideLayout66.xml"  /><Relationship Id="rId4" Type="http://schemas.openxmlformats.org/officeDocument/2006/relationships/slideLayout" Target="../slideLayouts/slideLayout67.xml"  /><Relationship Id="rId5" Type="http://schemas.openxmlformats.org/officeDocument/2006/relationships/slideLayout" Target="../slideLayouts/slideLayout68.xml"  /><Relationship Id="rId6" Type="http://schemas.openxmlformats.org/officeDocument/2006/relationships/slideLayout" Target="../slideLayouts/slideLayout69.xml"  /><Relationship Id="rId7" Type="http://schemas.openxmlformats.org/officeDocument/2006/relationships/slideLayout" Target="../slideLayouts/slideLayout70.xml"  /><Relationship Id="rId8" Type="http://schemas.openxmlformats.org/officeDocument/2006/relationships/slideLayout" Target="../slideLayouts/slideLayout71.xml"  /><Relationship Id="rId9" Type="http://schemas.openxmlformats.org/officeDocument/2006/relationships/slideLayout" Target="../slideLayouts/slideLayout72.xml" 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xmlns="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xmlns="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xmlns="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2023-10-07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xmlns="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0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xmlns="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0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16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16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  <p:sldLayoutId id="2147484463" r:id="rId13"/>
  </p:sldLayoutIdLst>
  <p:transition xmlns:mc="http://schemas.openxmlformats.org/markup-compatibility/2006" xmlns:hp="http://schemas.haansoft.com/office/presentation/8.0" mc:Ignorable="hp" hp:hslDur="500"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585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512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466" y="6250512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512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3855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8" r:id="rId1"/>
    <p:sldLayoutId id="2147483919" r:id="rId2"/>
    <p:sldLayoutId id="2147483920" r:id="rId3"/>
    <p:sldLayoutId id="2147483921" r:id="rId4"/>
    <p:sldLayoutId id="2147483922" r:id="rId5"/>
    <p:sldLayoutId id="2147483923" r:id="rId6"/>
    <p:sldLayoutId id="2147483924" r:id="rId7"/>
    <p:sldLayoutId id="2147483925" r:id="rId8"/>
    <p:sldLayoutId id="2147483926" r:id="rId9"/>
    <p:sldLayoutId id="2147483927" r:id="rId10"/>
    <p:sldLayoutId id="2147483928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06" tIns="45718" rIns="91406" bIns="45718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06" tIns="45718" rIns="91406" bIns="45718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E9276-EA35-4ED7-9BCE-1975972126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553"/>
            <a:ext cx="3860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553"/>
            <a:ext cx="2844800" cy="365125"/>
          </a:xfrm>
          <a:prstGeom prst="rect">
            <a:avLst/>
          </a:prstGeom>
        </p:spPr>
        <p:txBody>
          <a:bodyPr vert="horz" lIns="91406" tIns="45718" rIns="91406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ADA93-105F-4BD8-8DA8-9047AA3A252B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4311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8" r:id="rId1"/>
    <p:sldLayoutId id="2147484099" r:id="rId2"/>
    <p:sldLayoutId id="2147484100" r:id="rId3"/>
    <p:sldLayoutId id="2147484101" r:id="rId4"/>
    <p:sldLayoutId id="2147484102" r:id="rId5"/>
    <p:sldLayoutId id="2147484103" r:id="rId6"/>
    <p:sldLayoutId id="2147484104" r:id="rId7"/>
    <p:sldLayoutId id="2147484105" r:id="rId8"/>
    <p:sldLayoutId id="2147484106" r:id="rId9"/>
    <p:sldLayoutId id="2147484107" r:id="rId10"/>
    <p:sldLayoutId id="2147484108" r:id="rId11"/>
  </p:sldLayoutIdLst>
  <p:txStyles>
    <p:titleStyle>
      <a:lvl1pPr algn="ctr" defTabSz="914022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66" indent="-342766" algn="l" defTabSz="914022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40" indent="-285638" algn="l" defTabSz="914022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534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536" indent="-228510" algn="l" defTabSz="914022" rtl="0" eaLnBrk="1" latinLnBrk="1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539" indent="-228510" algn="l" defTabSz="914022" rtl="0" eaLnBrk="1" latinLnBrk="1" hangingPunct="1">
        <a:spcBef>
          <a:spcPct val="20000"/>
        </a:spcBef>
        <a:buFont typeface="Arial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558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570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58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602" indent="-228510" algn="l" defTabSz="914022" rtl="0" eaLnBrk="1" latinLnBrk="1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03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4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66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70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75" algn="l" defTabSz="9140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80667" y="6538004"/>
            <a:ext cx="224420" cy="189796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732042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4" r:id="rId1"/>
    <p:sldLayoutId id="2147484325" r:id="rId2"/>
    <p:sldLayoutId id="2147484326" r:id="rId3"/>
    <p:sldLayoutId id="2147484327" r:id="rId4"/>
    <p:sldLayoutId id="2147484328" r:id="rId5"/>
    <p:sldLayoutId id="2147484329" r:id="rId6"/>
    <p:sldLayoutId id="2147484330" r:id="rId7"/>
    <p:sldLayoutId id="2147484331" r:id="rId8"/>
    <p:sldLayoutId id="2147484332" r:id="rId9"/>
    <p:sldLayoutId id="2147484333" r:id="rId10"/>
    <p:sldLayoutId id="2147484334" r:id="rId11"/>
    <p:sldLayoutId id="2147484335" r:id="rId12"/>
    <p:sldLayoutId id="2147484336" r:id="rId13"/>
    <p:sldLayoutId id="2147484337" r:id="rId14"/>
    <p:sldLayoutId id="2147484338" r:id="rId15"/>
    <p:sldLayoutId id="2147484399" r:id="rId16"/>
    <p:sldLayoutId id="2147484428" r:id="rId17"/>
  </p:sldLayoutIdLst>
  <p:transition xmlns:mc="http://schemas.openxmlformats.org/markup-compatibility/2006" xmlns:hp="http://schemas.haansoft.com/office/presentation/8.0" mc:Ignorable="hp" hp:hslDur="500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FontTx/>
        <a:buNone/>
        <a:defRPr sz="430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FontTx/>
        <a:buNone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2023-10-07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742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742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.xml"  /><Relationship Id="rId2" Type="http://schemas.openxmlformats.org/officeDocument/2006/relationships/notesSlide" Target="../notesSlides/notesSlide1.xml"  /><Relationship Id="rId3" Type="http://schemas.openxmlformats.org/officeDocument/2006/relationships/image" Target="../media/image2.jpeg"  /></Relationships>
</file>

<file path=ppt/slides/_rels/slide10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8.xml"  /></Relationships>
</file>

<file path=ppt/slides/_rels/slide1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2.xml"  /><Relationship Id="rId2" Type="http://schemas.openxmlformats.org/officeDocument/2006/relationships/slideLayout" Target="../slideLayouts/slideLayout25.xml"  /></Relationships>
</file>

<file path=ppt/slides/_rels/slide1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3.xml"  /><Relationship Id="rId3" Type="http://schemas.openxmlformats.org/officeDocument/2006/relationships/image" Target="../media/image10.jpeg"  /></Relationships>
</file>

<file path=ppt/slides/_rels/slide1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4.xml"  /><Relationship Id="rId3" Type="http://schemas.openxmlformats.org/officeDocument/2006/relationships/image" Target="../media/image10.jpeg"  /></Relationships>
</file>

<file path=ppt/slides/_rels/slide1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5.xml"  /><Relationship Id="rId3" Type="http://schemas.openxmlformats.org/officeDocument/2006/relationships/image" Target="../media/image10.jpeg"  /></Relationships>
</file>

<file path=ppt/slides/_rels/slide1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6.xml"  /><Relationship Id="rId3" Type="http://schemas.openxmlformats.org/officeDocument/2006/relationships/image" Target="../media/image10.jpeg"  /></Relationships>
</file>

<file path=ppt/slides/_rels/slide1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1.jpeg"  /></Relationships>
</file>

<file path=ppt/slides/_rels/slide1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2.jpeg"  /></Relationships>
</file>

<file path=ppt/slides/_rels/slide1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23.xml"  /><Relationship Id="rId2" Type="http://schemas.openxmlformats.org/officeDocument/2006/relationships/image" Target="../media/image13.jpeg"  /></Relationships>
</file>

<file path=ppt/slides/_rels/slide1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5.xml"  /><Relationship Id="rId2" Type="http://schemas.openxmlformats.org/officeDocument/2006/relationships/image" Target="../media/image14.png"  /></Relationships>
</file>

<file path=ppt/slides/_rels/slide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36.xml"  /><Relationship Id="rId2" Type="http://schemas.openxmlformats.org/officeDocument/2006/relationships/image" Target="../media/image3.png"  /><Relationship Id="rId3" Type="http://schemas.openxmlformats.org/officeDocument/2006/relationships/image" Target="../media/image4.png"  /></Relationships>
</file>

<file path=ppt/slides/_rels/slide20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7.xml"  /><Relationship Id="rId2" Type="http://schemas.openxmlformats.org/officeDocument/2006/relationships/slideLayout" Target="../slideLayouts/slideLayout65.xml"  /><Relationship Id="rId3" Type="http://schemas.openxmlformats.org/officeDocument/2006/relationships/image" Target="../media/image15.jpeg"  /></Relationships>
</file>

<file path=ppt/slides/_rels/slide21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8.xml"  /><Relationship Id="rId2" Type="http://schemas.openxmlformats.org/officeDocument/2006/relationships/slideLayout" Target="../slideLayouts/slideLayout70.xml"  /><Relationship Id="rId3" Type="http://schemas.openxmlformats.org/officeDocument/2006/relationships/image" Target="../media/image16.jpeg"  /></Relationships>
</file>

<file path=ppt/slides/_rels/slide22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5.xml"  /><Relationship Id="rId2" Type="http://schemas.openxmlformats.org/officeDocument/2006/relationships/image" Target="../media/image15.jpeg"  /></Relationships>
</file>

<file path=ppt/slides/_rels/slide2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65.xml"  /><Relationship Id="rId2" Type="http://schemas.openxmlformats.org/officeDocument/2006/relationships/image" Target="../media/image17.png"  /></Relationships>
</file>

<file path=ppt/slides/_rels/slide24.xml.rels><?xml version="1.0" encoding="UTF-8" standalone="yes" ?><Relationships xmlns="http://schemas.openxmlformats.org/package/2006/relationships"><Relationship Id="rId1" Type="http://schemas.openxmlformats.org/officeDocument/2006/relationships/notesSlide" Target="../notesSlides/notesSlide9.xml"  /><Relationship Id="rId2" Type="http://schemas.openxmlformats.org/officeDocument/2006/relationships/slideLayout" Target="../slideLayouts/slideLayout65.xml"  /><Relationship Id="rId3" Type="http://schemas.openxmlformats.org/officeDocument/2006/relationships/image" Target="../media/image14.png"  /></Relationships>
</file>

<file path=ppt/slides/_rels/slide2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2.xml"  /><Relationship Id="rId2" Type="http://schemas.openxmlformats.org/officeDocument/2006/relationships/notesSlide" Target="../notesSlides/notesSlide10.xml"  /><Relationship Id="rId3" Type="http://schemas.openxmlformats.org/officeDocument/2006/relationships/image" Target="../media/image18.png"  /><Relationship Id="rId4" Type="http://schemas.microsoft.com/office/2007/relationships/hdphoto" Target="../embeddings/oleObject1.wdp"  /></Relationships>
</file>

<file path=ppt/slides/_rels/slide2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1.xml"  /><Relationship Id="rId3" Type="http://schemas.openxmlformats.org/officeDocument/2006/relationships/image" Target="../media/image19.jpeg"  /></Relationships>
</file>

<file path=ppt/slides/_rels/slide2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2.xml"  /><Relationship Id="rId3" Type="http://schemas.openxmlformats.org/officeDocument/2006/relationships/image" Target="../media/image19.jpeg"  /></Relationships>
</file>

<file path=ppt/slides/_rels/slide2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notesSlide" Target="../notesSlides/notesSlide13.xml"  /><Relationship Id="rId3" Type="http://schemas.openxmlformats.org/officeDocument/2006/relationships/image" Target="../media/image19.jpeg"  /></Relationships>
</file>

<file path=ppt/slides/_rels/slide2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13.xml"  /><Relationship Id="rId2" Type="http://schemas.openxmlformats.org/officeDocument/2006/relationships/image" Target="../media/image20.png"  /></Relationships>
</file>

<file path=ppt/slides/_rels/slide3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5.jpeg"  /></Relationships>
</file>

<file path=ppt/slides/_rels/slide4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6.jpeg"  /></Relationships>
</file>

<file path=ppt/slides/_rels/slide5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7.jpeg"  /></Relationships>
</file>

<file path=ppt/slides/_rels/slide6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8.jpeg"  /></Relationships>
</file>

<file path=ppt/slides/_rels/slide7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7.xml"  /><Relationship Id="rId2" Type="http://schemas.openxmlformats.org/officeDocument/2006/relationships/image" Target="../media/image9.jpeg"  /></Relationships>
</file>

<file path=ppt/slides/_rels/slide8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8.xml"  /></Relationships>
</file>

<file path=ppt/slides/_rels/slide9.xml.rels><?xml version="1.0" encoding="UTF-8" standalone="yes" ?><Relationships xmlns="http://schemas.openxmlformats.org/package/2006/relationships"><Relationship Id="rId1" Type="http://schemas.openxmlformats.org/officeDocument/2006/relationships/slideLayout" Target="../slideLayouts/slideLayout48.xml" 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xmlns="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31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xmlns="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xmlns="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E644366-9A3B-4ECC-A5E8-625A37F3438B}"/>
              </a:ext>
            </a:extLst>
          </p:cNvPr>
          <p:cNvSpPr txBox="1"/>
          <p:nvPr/>
        </p:nvSpPr>
        <p:spPr>
          <a:xfrm>
            <a:off x="8285628" y="1052739"/>
            <a:ext cx="3079600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 idx="0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2080344" y="1473200"/>
            <a:ext cx="8686153" cy="39116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당신은 사랑받기 위해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그리고 그사랑 전하기위해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주께서 택하시고 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이 땅에 심으셨네</a:t>
            </a:r>
            <a:b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</a:b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또 하나의 열매를 바라시며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  <a:endParaRPr kumimoji="0" lang="ko-KR" altLang="en-US" sz="2400" b="1" i="0" u="none" strike="noStrike" cap="none" spc="0" normalizeH="0" baseline="0"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124840052"/>
      </p:ext>
    </p:extLst>
  </p:cSld>
  <p:clrMapOvr>
    <a:masterClrMapping/>
  </p:clrMapOvr>
</p:sld>
</file>

<file path=ppt/slides/slide1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lvl="0" indent="0" algn="ctr" defTabSz="914400" rtl="0" eaLnBrk="1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None/>
              <a:defRPr/>
            </a:pPr>
            <a:r>
              <a:rPr lang="en-US" altLang="ko-KR" sz="4000">
                <a:latin typeface="HY헤드라인M"/>
                <a:ea typeface="HY헤드라인M"/>
              </a:rPr>
              <a:t>2023</a:t>
            </a:r>
            <a:r>
              <a:rPr lang="ko-KR" altLang="en-US" sz="4000">
                <a:latin typeface="HY헤드라인M"/>
                <a:ea typeface="HY헤드라인M"/>
              </a:rPr>
              <a:t>년  </a:t>
            </a:r>
            <a:r>
              <a:rPr lang="en-US" altLang="ko-KR" sz="4000">
                <a:latin typeface="HY헤드라인M"/>
                <a:ea typeface="HY헤드라인M"/>
              </a:rPr>
              <a:t>11</a:t>
            </a:r>
            <a:r>
              <a:rPr lang="ko-KR" altLang="en-US" sz="4000">
                <a:latin typeface="HY헤드라인M"/>
                <a:ea typeface="HY헤드라인M"/>
              </a:rPr>
              <a:t>월 </a:t>
            </a:r>
            <a:r>
              <a:rPr kumimoji="0" lang="en-US" altLang="ko-KR" sz="4000" b="0" i="0" u="none" strike="noStrike" kern="1200" cap="none" spc="0" normalizeH="0" baseline="0">
                <a:solidFill>
                  <a:srgbClr val="ffffff"/>
                </a:solidFill>
                <a:latin typeface="HY헤드라인M"/>
                <a:ea typeface="HY헤드라인M"/>
              </a:rPr>
              <a:t>12</a:t>
            </a:r>
            <a:r>
              <a:rPr lang="ko-KR" altLang="en-US" sz="4000">
                <a:latin typeface="HY헤드라인M"/>
                <a:ea typeface="HY헤드라인M"/>
              </a:rPr>
              <a:t>일    어린이 예배</a:t>
            </a:r>
            <a:endParaRPr lang="ko-KR" altLang="en-US" sz="4000">
              <a:latin typeface="HY헤드라인M"/>
              <a:ea typeface="HY헤드라인M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428627" y="2718076"/>
            <a:ext cx="11496600" cy="2166306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오늘은 성령강림 후  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  <a:p>
            <a:pPr lvl="0" algn="ctr">
              <a:spcBef>
                <a:spcPct val="0"/>
              </a:spcBef>
              <a:spcAft>
                <a:spcPct val="0"/>
              </a:spcAft>
              <a:defRPr/>
            </a:pPr>
            <a:r>
              <a:rPr xmlns:mc="http://schemas.openxmlformats.org/markup-compatibility/2006" xmlns:hp="http://schemas.haansoft.com/office/presentation/8.0" kumimoji="1" lang="ko-KR" altLang="en-US" sz="6800" b="1" mc:Ignorable="hp" hp:hslEmbossed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스물네번째 주일입니다</a:t>
            </a:r>
            <a:endParaRPr xmlns:mc="http://schemas.openxmlformats.org/markup-compatibility/2006" xmlns:hp="http://schemas.haansoft.com/office/presentation/8.0" kumimoji="1" lang="ko-KR" altLang="en-US" sz="6800" b="1" mc:Ignorable="hp" hp:hslEmbossed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/>
              <a:ea typeface="HY헤드라인M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xmlns="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4824357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299298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3772545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1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774"/>
            <a:ext cx="7848872" cy="1287336"/>
          </a:xfrm>
          <a:prstGeom prst="rect">
            <a:avLst/>
          </a:prstGeom>
          <a:noFill/>
        </p:spPr>
        <p:txBody>
          <a:bodyPr wrap="square" lIns="91406" tIns="45710" rIns="91406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임서현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>
              <a:solidFill>
                <a:prstClr val="white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718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2651018"/>
      </p:ext>
    </p:extLst>
  </p:cSld>
  <p:clrMapOvr>
    <a:masterClrMapping/>
  </p:clrMapOvr>
</p:sld>
</file>

<file path=ppt/slides/slide20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76" y="0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02139" y="1851844"/>
            <a:ext cx="7848872" cy="298494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성경봉독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6600" b="1">
                <a:solidFill>
                  <a:prstClr val="black"/>
                </a:solidFill>
                <a:latin typeface="HY중고딕"/>
                <a:ea typeface="HY중고딕"/>
              </a:rPr>
              <a:t> </a:t>
            </a:r>
            <a:endParaRPr lang="ko-KR" altLang="en-US" sz="6600" b="1">
              <a:solidFill>
                <a:prstClr val="black"/>
              </a:solidFill>
              <a:latin typeface="HY중고딕"/>
              <a:ea typeface="HY중고딕"/>
            </a:endParaRPr>
          </a:p>
          <a:p>
            <a:pPr lvl="0" algn="ctr">
              <a:defRPr/>
            </a:pP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여호수아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6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장 </a:t>
            </a:r>
            <a:r>
              <a:rPr lang="en-US" altLang="ko-KR" sz="5800" b="1">
                <a:solidFill>
                  <a:srgbClr val="000000"/>
                </a:solidFill>
                <a:latin typeface="HY중고딕"/>
                <a:ea typeface="HY중고딕"/>
              </a:rPr>
              <a:t>2</a:t>
            </a:r>
            <a:r>
              <a:rPr lang="ko-KR" altLang="en-US" sz="5800" b="1">
                <a:solidFill>
                  <a:srgbClr val="000000"/>
                </a:solidFill>
                <a:latin typeface="HY중고딕"/>
                <a:ea typeface="HY중고딕"/>
              </a:rPr>
              <a:t>절</a:t>
            </a:r>
            <a:endParaRPr lang="ko-KR" altLang="en-US" sz="5800" b="1">
              <a:solidFill>
                <a:srgbClr val="000000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4055316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61671" y="626194"/>
            <a:ext cx="10647250" cy="5372641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>
              <a:defRPr/>
            </a:pPr>
            <a:r>
              <a:rPr lang="ko-KR" altLang="en-US" sz="6000" b="1">
                <a:solidFill>
                  <a:prstClr val="black"/>
                </a:solidFill>
              </a:rPr>
              <a:t> </a:t>
            </a:r>
            <a:r>
              <a:rPr lang="ko-KR" altLang="en-US" sz="5800" b="1">
                <a:solidFill>
                  <a:srgbClr val="000000"/>
                </a:solidFill>
              </a:rPr>
              <a:t>성경봉독</a:t>
            </a:r>
            <a:r>
              <a:rPr lang="en-US" altLang="ko-KR" sz="5800" b="1">
                <a:solidFill>
                  <a:srgbClr val="000000"/>
                </a:solidFill>
              </a:rPr>
              <a:t>- </a:t>
            </a:r>
            <a:r>
              <a:rPr lang="ko-KR" altLang="en-US" sz="5800" b="1">
                <a:solidFill>
                  <a:srgbClr val="000000"/>
                </a:solidFill>
              </a:rPr>
              <a:t>여호수아 </a:t>
            </a:r>
            <a:r>
              <a:rPr lang="en-US" altLang="ko-KR" sz="5800" b="1">
                <a:solidFill>
                  <a:srgbClr val="000000"/>
                </a:solidFill>
              </a:rPr>
              <a:t>6</a:t>
            </a:r>
            <a:r>
              <a:rPr lang="ko-KR" altLang="en-US" sz="5800" b="1">
                <a:solidFill>
                  <a:srgbClr val="000000"/>
                </a:solidFill>
              </a:rPr>
              <a:t>장</a:t>
            </a:r>
            <a:endParaRPr lang="ko-KR" altLang="en-US" sz="5500" b="1">
              <a:solidFill>
                <a:srgbClr val="000000"/>
              </a:solidFill>
            </a:endParaRPr>
          </a:p>
          <a:p>
            <a:pPr lvl="0">
              <a:defRPr/>
            </a:pPr>
            <a:endParaRPr lang="ko-KR" altLang="en-US" sz="5500" b="1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en-US" altLang="ko-KR" sz="5800" b="1" baseline="0">
                <a:solidFill>
                  <a:srgbClr val="000000"/>
                </a:solidFill>
              </a:rPr>
              <a:t>2</a:t>
            </a:r>
            <a:r>
              <a:rPr lang="ko-KR" altLang="en-US" sz="5800" b="1" baseline="0">
                <a:solidFill>
                  <a:srgbClr val="000000"/>
                </a:solidFill>
              </a:rPr>
              <a:t> 여호와께서 여호수아에게 이르시되 보라 내가 여리고와 그 왕과 용사들을 네 손에 넘겨 </a:t>
            </a:r>
            <a:endParaRPr lang="ko-KR" altLang="en-US" sz="5800" b="1" baseline="0">
              <a:solidFill>
                <a:srgbClr val="000000"/>
              </a:solidFill>
            </a:endParaRPr>
          </a:p>
          <a:p>
            <a:pPr lvl="0">
              <a:buNone/>
              <a:defRPr/>
            </a:pPr>
            <a:r>
              <a:rPr lang="ko-KR" altLang="en-US" sz="5800" b="1" baseline="0">
                <a:solidFill>
                  <a:srgbClr val="000000"/>
                </a:solidFill>
              </a:rPr>
              <a:t>주었으니</a:t>
            </a:r>
            <a:endParaRPr lang="ko-KR" altLang="en-US" sz="5800" b="1" baseline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355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244" y="-82725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943361" y="2069223"/>
            <a:ext cx="7848873" cy="2577062"/>
          </a:xfrm>
          <a:prstGeom prst="rect">
            <a:avLst/>
          </a:prstGeom>
          <a:noFill/>
        </p:spPr>
        <p:txBody>
          <a:bodyPr vert="horz" wrap="square" lIns="91395" tIns="45710" rIns="91395" bIns="45710" anchor="t">
            <a:spAutoFit/>
          </a:bodyPr>
          <a:lstStyle/>
          <a:p>
            <a:pPr lvl="0" algn="ctr">
              <a:buNone/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  </a:t>
            </a:r>
            <a:r>
              <a:rPr lang="ko-KR" altLang="en-US" sz="5200" b="1">
                <a:solidFill>
                  <a:srgbClr val="ff0000"/>
                </a:solidFill>
                <a:latin typeface="HY그래픽M"/>
                <a:ea typeface="HY그래픽M"/>
              </a:rPr>
              <a:t> </a:t>
            </a:r>
            <a:r>
              <a:rPr lang="ko-KR" altLang="en-US" sz="5900" b="1">
                <a:solidFill>
                  <a:srgbClr val="ff0000"/>
                </a:solidFill>
                <a:latin typeface="한컴 말랑말랑 Bold"/>
                <a:ea typeface="HY그래픽M"/>
              </a:rPr>
              <a:t>여리고</a:t>
            </a:r>
            <a:r>
              <a:rPr lang="ko-KR" altLang="en-US" sz="5900" b="1">
                <a:solidFill>
                  <a:prstClr val="black"/>
                </a:solidFill>
                <a:latin typeface="한컴 말랑말랑 Bold"/>
                <a:ea typeface="HY그래픽M"/>
              </a:rPr>
              <a:t> 성</a:t>
            </a:r>
            <a:r>
              <a:rPr lang="ko-KR" altLang="en-US" sz="5900" b="1">
                <a:solidFill>
                  <a:prstClr val="black"/>
                </a:solidFill>
                <a:latin typeface="HY울릉도M"/>
                <a:ea typeface="HY헤드라인M"/>
              </a:rPr>
              <a:t> </a:t>
            </a: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함락 작전</a:t>
            </a:r>
            <a:r>
              <a:rPr lang="en-US" altLang="ko-KR" sz="5200" b="1">
                <a:solidFill>
                  <a:prstClr val="black"/>
                </a:solidFill>
                <a:latin typeface="HY그래픽M"/>
                <a:ea typeface="HY그래픽M"/>
              </a:rPr>
              <a:t>!</a:t>
            </a:r>
            <a:endParaRPr lang="en-US" altLang="ko-KR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  <a:p>
            <a:pPr lvl="0" algn="ctr">
              <a:defRPr/>
            </a:pPr>
            <a:r>
              <a:rPr lang="ko-KR" altLang="en-US" sz="5200" b="1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  <a:endParaRPr lang="ko-KR" altLang="en-US" sz="5200" b="1">
              <a:solidFill>
                <a:prstClr val="black"/>
              </a:solidFill>
              <a:latin typeface="HY그래픽M"/>
              <a:ea typeface="HY그래픽M"/>
            </a:endParaRPr>
          </a:p>
        </p:txBody>
      </p:sp>
    </p:spTree>
    <p:extLst>
      <p:ext uri="{BB962C8B-B14F-4D97-AF65-F5344CB8AC3E}">
        <p14:creationId xmlns:p14="http://schemas.microsoft.com/office/powerpoint/2010/main" val="7081357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500">
        <p:random/>
      </p:transition>
    </mc:Choice>
    <mc:Fallback>
      <p:transition xmlns:mc="http://schemas.openxmlformats.org/markup-compatibility/2006" xmlns:hp="http://schemas.haansoft.com/office/presentation/8.0" mc:Ignorable="hp" hp:hslDur="5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691" y="710294"/>
            <a:ext cx="10776857" cy="3785652"/>
          </a:xfrm>
          <a:prstGeom prst="rect">
            <a:avLst/>
          </a:prstGeom>
          <a:noFill/>
        </p:spPr>
        <p:txBody>
          <a:bodyPr wrap="square" lIns="91440" tIns="45720" rIns="91440" bIns="45720" rtlCol="0">
            <a:spAutoFit/>
          </a:bodyPr>
          <a:lstStyle/>
          <a:p>
            <a:pPr algn="ctr"/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헌금 찬양</a:t>
            </a:r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~</a:t>
            </a:r>
          </a:p>
          <a:p>
            <a:pPr algn="ctr"/>
            <a:endParaRPr lang="en-US" altLang="ko-KR" sz="8000" dirty="0">
              <a:solidFill>
                <a:prstClr val="black"/>
              </a:solidFill>
              <a:latin typeface="HY엽서M" pitchFamily="18" charset="-127"/>
              <a:ea typeface="HY엽서M" pitchFamily="18" charset="-127"/>
            </a:endParaRPr>
          </a:p>
          <a:p>
            <a:pPr algn="ctr"/>
            <a:r>
              <a:rPr lang="en-US" altLang="ko-KR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</a:t>
            </a:r>
            <a:r>
              <a:rPr lang="ko-KR" altLang="en-US" sz="8000" dirty="0" err="1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하이어</a:t>
            </a:r>
            <a:r>
              <a:rPr lang="ko-KR" altLang="en-US" sz="8000" dirty="0">
                <a:solidFill>
                  <a:prstClr val="black"/>
                </a:solidFill>
                <a:latin typeface="HY엽서M" pitchFamily="18" charset="-127"/>
                <a:ea typeface="HY엽서M" pitchFamily="18" charset="-127"/>
              </a:rPr>
              <a:t> 성가대</a:t>
            </a: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24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xmlns:dsp="http://schemas.microsoft.com/office/drawing/2008/diagram" xmlns:dgm="http://schemas.openxmlformats.org/drawingml/2006/diagram" xmlns:c="http://schemas.openxmlformats.org/drawingml/2006/chart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39616" y="5006783"/>
            <a:ext cx="7848872" cy="1287327"/>
          </a:xfrm>
          <a:prstGeom prst="rect">
            <a:avLst/>
          </a:prstGeom>
          <a:noFill/>
        </p:spPr>
        <p:txBody>
          <a:bodyPr wrap="square" lIns="91395" tIns="45710" rIns="91395" bIns="45710">
            <a:spAutoFit/>
          </a:bodyPr>
          <a:lstStyle/>
          <a:p>
            <a:pPr lvl="0" algn="ctr">
              <a:defRPr/>
            </a:pPr>
            <a:r>
              <a:rPr lang="ko-KR" altLang="en-US" sz="7900" b="1">
                <a:solidFill>
                  <a:prstClr val="white"/>
                </a:solidFill>
                <a:latin typeface="HY중고딕"/>
                <a:ea typeface="HY중고딕"/>
              </a:rPr>
              <a:t>김수연 어린이</a:t>
            </a:r>
            <a:endParaRPr lang="ko-KR" altLang="en-US" sz="7900" b="1">
              <a:solidFill>
                <a:prstClr val="white"/>
              </a:solidFill>
              <a:latin typeface="HY중고딕"/>
              <a:ea typeface="HY중고딕"/>
            </a:endParaRP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xmlns="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xmlns="" id="{4E0C5DDF-9760-4958-B3E7-7CC7D6BF547B}"/>
              </a:ext>
            </a:extLst>
          </p:cNvPr>
          <p:cNvSpPr/>
          <p:nvPr/>
        </p:nvSpPr>
        <p:spPr>
          <a:xfrm>
            <a:off x="10681679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xmlns="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646A791-52CE-4599-9E23-3FE6D5C26AFA}"/>
              </a:ext>
            </a:extLst>
          </p:cNvPr>
          <p:cNvSpPr txBox="1"/>
          <p:nvPr/>
        </p:nvSpPr>
        <p:spPr>
          <a:xfrm>
            <a:off x="8616281" y="61135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3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4589462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49196175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575563837"/>
      </p:ext>
    </p:extLst>
  </p:cSld>
  <p:clrMapOvr>
    <a:masterClrMapping/>
  </p:clrMapOvr>
  <p:transition spd="med"/>
</p:sld>
</file>

<file path=ppt/slides/slide6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19_레이어 26.jpg" descr="2023 _0019_레이어 26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1214665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7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18_레이어 27.jpg" descr="2023 _0018_레이어 27.jpg"/>
          <p:cNvPicPr>
            <a:picLocks noChangeAspect="1"/>
          </p:cNvPicPr>
          <p:nvPr/>
        </p:nvPicPr>
        <p:blipFill rotWithShape="1"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/>
          </a:ln>
        </p:spPr>
      </p:pic>
    </p:spTree>
    <p:extLst>
      <p:ext uri="{BB962C8B-B14F-4D97-AF65-F5344CB8AC3E}">
        <p14:creationId xmlns:p14="http://schemas.microsoft.com/office/powerpoint/2010/main" val="241494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xmlns:mc="http://schemas.openxmlformats.org/markup-compatibility/2006" xmlns:p14="http://schemas.microsoft.com/office/powerpoint/2010/main" mc:Ignorable="p14" p14:dur="750"/>
    </mc:Choice>
    <mc:Fallback>
      <p:transition/>
    </mc:Fallback>
  </mc:AlternateContent>
</p:sld>
</file>

<file path=ppt/slides/slide8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 idx="0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691282" y="1473200"/>
            <a:ext cx="10501854" cy="391160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감사해요  깨닫지 못했었는데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내가 얼마나 소중한 존재라는 걸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태초부터 지금까지 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하나님의 사랑은</a:t>
            </a:r>
            <a:endParaRPr lang="ko-KR" altLang="en-US" sz="50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0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항상 날 향하고 있었다는 </a:t>
            </a:r>
            <a:r>
              <a:rPr lang="ko-KR" altLang="en-US" sz="47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걸</a:t>
            </a:r>
            <a:endParaRPr lang="ko-KR" altLang="en-US" sz="47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  <a:endParaRPr kumimoji="0" lang="ko-KR" altLang="en-US" sz="2400" b="1" i="0" u="none" strike="noStrike" cap="none" spc="0" normalizeH="0" baseline="0"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19198185"/>
      </p:ext>
    </p:extLst>
  </p:cSld>
  <p:clrMapOvr>
    <a:masterClrMapping/>
  </p:clrMapOvr>
</p:sld>
</file>

<file path=ppt/slides/slide9.xml><?xml version="1.0" encoding="utf-8"?>
<p:sld xmlns:r="http://schemas.openxmlformats.org/officeDocument/2006/relationships" xmlns:c="http://schemas.openxmlformats.org/drawingml/2006/chart" xmlns:a="http://schemas.openxmlformats.org/drawingml/2006/main" xmlns:dgm="http://schemas.openxmlformats.org/drawingml/2006/diagram" xmlns:dsp="http://schemas.microsoft.com/office/drawing/2008/diagram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아보카도와 라임"/>
          <p:cNvSpPr>
            <a:spLocks noGrp="1" noTextEdit="1"/>
          </p:cNvSpPr>
          <p:nvPr>
            <p:ph type="pic" idx="2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3" name="프레젠테이션 제목"/>
          <p:cNvSpPr>
            <a:spLocks noGrp="1"/>
          </p:cNvSpPr>
          <p:nvPr>
            <p:ph type="title" idx="0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4" name="저자 및 날짜"/>
          <p:cNvSpPr>
            <a:spLocks noGrp="1"/>
          </p:cNvSpPr>
          <p:nvPr>
            <p:ph type="body" sz="quarter" idx="22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5" name="본문 첫 번째 줄…"/>
          <p:cNvSpPr>
            <a:spLocks noGrp="1"/>
          </p:cNvSpPr>
          <p:nvPr>
            <p:ph type="body" sz="quarter" idx="1" hasCustomPrompt="1"/>
          </p:nvPr>
        </p:nvSpPr>
        <p:spPr/>
        <p:txBody>
          <a:bodyPr/>
          <a:p>
            <a:pPr lvl="0">
              <a:defRPr/>
            </a:pPr>
            <a:r>
              <a:rPr lang="ko-KR" altLang="en-US"/>
              <a:t/>
            </a:r>
            <a:endParaRPr lang="ko-KR" altLang="en-US"/>
          </a:p>
        </p:txBody>
      </p:sp>
      <p:sp>
        <p:nvSpPr>
          <p:cNvPr id="6" name="직사각형 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d174"/>
          </a:solidFill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algn="ctr" defTabSz="825500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endParaRPr kumimoji="0" sz="3200" b="0" i="0" u="none" strike="noStrike" cap="none" spc="0" normalizeH="0" baseline="0"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7" name="가로 글상자 6"/>
          <p:cNvSpPr txBox="1"/>
          <p:nvPr/>
        </p:nvSpPr>
        <p:spPr>
          <a:xfrm>
            <a:off x="2169641" y="1044574"/>
            <a:ext cx="8686153" cy="47688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고마워요 그 사랑을 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가르쳐준 당신께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주께서 허락하신 당신께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그리스도의 사랑으로 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더욱 섬기며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  <a:p>
            <a:pPr lvl="0" algn="ctr" defTabSz="2438338" latinLnBrk="0" hangingPunct="0">
              <a:buClrTx/>
              <a:buFontTx/>
              <a:buNone/>
              <a:defRPr/>
            </a:pPr>
            <a:r>
              <a:rPr lang="ko-KR" altLang="en-US" sz="5100" b="1" baseline="0">
                <a:solidFill>
                  <a:srgbClr val="000000"/>
                </a:solidFill>
                <a:effectLst/>
                <a:uFillTx/>
                <a:sym typeface="Helvetica Neue"/>
              </a:rPr>
              <a:t>이제 나도 세상에 전하리라</a:t>
            </a:r>
            <a:endParaRPr lang="ko-KR" altLang="en-US" sz="5100" b="1" baseline="0">
              <a:solidFill>
                <a:srgbClr val="000000"/>
              </a:solidFill>
              <a:effectLst/>
              <a:uFillTx/>
              <a:sym typeface="Helvetica Neue"/>
            </a:endParaRPr>
          </a:p>
        </p:txBody>
      </p:sp>
      <p:sp>
        <p:nvSpPr>
          <p:cNvPr id="8" name="가로 글상자 7"/>
          <p:cNvSpPr txBox="1"/>
          <p:nvPr/>
        </p:nvSpPr>
        <p:spPr>
          <a:xfrm>
            <a:off x="287734" y="177800"/>
            <a:ext cx="5494337" cy="463550"/>
          </a:xfrm>
          <a:prstGeom prst="rect">
            <a:avLst/>
          </a:prstGeom>
          <a:noFill/>
          <a:ln w="12700" cap="flat">
            <a:noFill/>
            <a:miter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>
            <a:schemeClr val="tx1"/>
          </a:fontRef>
        </p:style>
        <p:txBody>
          <a:bodyPr rot="0" vert="horz" wrap="square" lIns="50800" tIns="50800" rIns="50800" bIns="50800" anchor="ctr">
            <a:spAutoFit/>
          </a:bodyPr>
          <a:p>
            <a:pPr marL="0" marR="0" lvl="0" indent="0" defTabSz="2438338" rtl="0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FontTx/>
              <a:buNone/>
              <a:defRPr/>
            </a:pPr>
            <a:r>
              <a:rPr kumimoji="0" lang="ko-KR" altLang="en-US" sz="2400" b="1" i="0" u="none" strike="noStrike" cap="none" spc="0" normalizeH="0" baseline="0">
                <a:solidFill>
                  <a:srgbClr val="5e5e5e"/>
                </a:solidFill>
                <a:effectLst/>
                <a:uFillTx/>
                <a:latin typeface="+mn-lt"/>
                <a:ea typeface="+mn-ea"/>
                <a:cs typeface="+mn-cs"/>
                <a:sym typeface="Helvetica Neue"/>
              </a:rPr>
              <a:t>감사해요 깨닫지 못했었는데</a:t>
            </a:r>
            <a:endParaRPr kumimoji="0" lang="ko-KR" altLang="en-US" sz="2400" b="1" i="0" u="none" strike="noStrike" cap="none" spc="0" normalizeH="0" baseline="0">
              <a:solidFill>
                <a:srgbClr val="5e5e5e"/>
              </a:solidFill>
              <a:effectLst/>
              <a:uFillTx/>
              <a:latin typeface="+mn-lt"/>
              <a:ea typeface="+mn-ea"/>
              <a:cs typeface="+mn-cs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09494774"/>
      </p:ext>
    </p:extLst>
  </p:cSld>
  <p:clrMapOvr>
    <a:masterClrMapping/>
  </p:clrMapOvr>
</p:sld>
</file>

<file path=ppt/theme/_rels/theme3.xml.rels><?xml version="1.0" encoding="UTF-8" standalone="yes" ?><Relationships xmlns="http://schemas.openxmlformats.org/package/2006/relationships"><Relationship Id="rId1" Type="http://schemas.openxmlformats.org/officeDocument/2006/relationships/image" Target="../media/image1.jpeg"  /></Relationships>
</file>

<file path=ppt/theme/theme1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</a:theme>
</file>

<file path=ppt/theme/theme4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3200" b="0" i="0" u="none" strike="noStrike" cap="none" spc="0" normalizeH="0" baseline="0"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spDef>
    <a:lnDef>
      <a:spPr>
        <a:noFill/>
        <a:ln w="25400" cap="flat">
          <a:solidFill>
            <a:srgbClr val="000000"/>
          </a:solidFill>
          <a:prstDash val="solid"/>
          <a:miter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lnDef>
    <a:txDef>
      <a:spPr>
        <a:noFill/>
        <a:ln w="12700" cap="flat">
          <a:noFill/>
          <a:miter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2400" b="0" i="0" u="none" strike="noStrike" cap="none" spc="0" normalizeH="0" baseline="0"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FontTx/>
          <a:buNone/>
          <a:defRPr kumimoji="0" sz="1800" b="0" i="0" u="none" strike="noStrike" cap="none" spc="0" normalizeH="0" baseline="0"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>
          <a:schemeClr val="tx1"/>
        </a:fontRef>
      </a:style>
    </a:txDef>
  </a:objectDefaults>
</a:theme>
</file>

<file path=ppt/theme/theme6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r="http://schemas.openxmlformats.org/officeDocument/2006/relationships" xmlns:c="http://schemas.openxmlformats.org/drawingml/2006/chart" xmlns:dgm="http://schemas.openxmlformats.org/drawingml/2006/diagram" xmlns:dsp="http://schemas.microsoft.com/office/drawing/2008/diagram" xmlns:a="http://schemas.openxmlformats.org/drawingml/2006/main" xmlns:pic="http://schemas.openxmlformats.org/drawingml/2006/picture" xmlns:wp="http://schemas.openxmlformats.org/drawingml/2006/wordprocessingDrawing" xmlns:xdr="http://schemas.openxmlformats.org/drawingml/2006/spreadsheetDrawing" xmlns:lc="http://schemas.openxmlformats.org/drawingml/2006/lockedCanvas" xmlns:p="http://schemas.openxmlformats.org/presentation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ep:Properties xmlns:r="http://schemas.openxmlformats.org/officeDocument/2006/relationships" xmlns:ep="http://schemas.openxmlformats.org/officeDocument/2006/extended-properties" xmlns:vt="http://schemas.openxmlformats.org/officeDocument/2006/docPropsVTypes">
  <ep:Manager/>
  <ep:Company/>
  <ep:Words>206</ep:Words>
  <ep:PresentationFormat>사용자 지정</ep:PresentationFormat>
  <ep:Paragraphs>122</ep:Paragraphs>
  <ep:Slides>29</ep:Slides>
  <ep:Notes>13</ep:Notes>
  <ep:TotalTime>0</ep:TotalTime>
  <ep:HiddenSlides>0</ep:HiddenSlides>
  <ep:MMClips>0</ep:MMClips>
  <ep:HeadingPairs>
    <vt:vector size="4" baseType="variant">
      <vt:variant>
        <vt:lpstr>테마</vt:lpstr>
      </vt:variant>
      <vt:variant>
        <vt:i4>6</vt:i4>
      </vt:variant>
      <vt:variant>
        <vt:lpstr>슬라이드 제목</vt:lpstr>
      </vt:variant>
      <vt:variant>
        <vt:i4>29</vt:i4>
      </vt:variant>
    </vt:vector>
  </ep:HeadingPairs>
  <ep:TitlesOfParts>
    <vt:vector size="35" baseType="lpstr">
      <vt:lpstr>Office 테마</vt:lpstr>
      <vt:lpstr>7_Office 테마</vt:lpstr>
      <vt:lpstr>2_파형</vt:lpstr>
      <vt:lpstr>3_Office 테마</vt:lpstr>
      <vt:lpstr>26_BasicWhite</vt:lpstr>
      <vt:lpstr>8_Office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</vt:vector>
  </ep:TitlesOfParts>
  <ep:HyperlinkBase/>
  <ep:Application>Show</ep:Application>
  <ep:AppVersion>12.0000</ep:AppVersion>
</ep:Properties>
</file>

<file path=docProps/core.xml><?xml version="1.0" encoding="utf-8"?>
<cp:coreProperties xmlns:r="http://schemas.openxmlformats.org/officeDocument/2006/relationships"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2022-06-11T10:00:30.000</dcterms:created>
  <dc:creator>이현영</dc:creator>
  <cp:lastModifiedBy>USER</cp:lastModifiedBy>
  <dcterms:modified xsi:type="dcterms:W3CDTF">2023-11-11T05:31:39.937</dcterms:modified>
  <cp:revision>160</cp:revision>
  <dc:title>PowerPoint 프레젠테이션</dc:title>
  <cp:version/>
</cp:coreProperties>
</file>

<file path=docProps/custom.xml><?xml version="1.0" encoding="utf-8"?>
<cfp:Properties xmlns:r="http://schemas.openxmlformats.org/officeDocument/2006/relationships" xmlns:cfp="http://schemas.openxmlformats.org/officeDocument/2006/custom-properties" xmlns:vt="http://schemas.openxmlformats.org/officeDocument/2006/docPropsVTypes"/>
</file>