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01" r:id="rId8"/>
    <p:sldMasterId id="2147484004" r:id="rId9"/>
    <p:sldMasterId id="2147484007" r:id="rId10"/>
  </p:sldMasterIdLst>
  <p:notesMasterIdLst>
    <p:notesMasterId r:id="rId56"/>
  </p:notesMasterIdLst>
  <p:sldIdLst>
    <p:sldId id="1998" r:id="rId11"/>
    <p:sldId id="2660" r:id="rId12"/>
    <p:sldId id="2585" r:id="rId13"/>
    <p:sldId id="2586" r:id="rId14"/>
    <p:sldId id="2716" r:id="rId15"/>
    <p:sldId id="2718" r:id="rId16"/>
    <p:sldId id="2717" r:id="rId17"/>
    <p:sldId id="2720" r:id="rId18"/>
    <p:sldId id="2719" r:id="rId19"/>
    <p:sldId id="2721" r:id="rId20"/>
    <p:sldId id="2722" r:id="rId21"/>
    <p:sldId id="2701" r:id="rId22"/>
    <p:sldId id="2702" r:id="rId23"/>
    <p:sldId id="2703" r:id="rId24"/>
    <p:sldId id="2704" r:id="rId25"/>
    <p:sldId id="2705" r:id="rId26"/>
    <p:sldId id="2706" r:id="rId27"/>
    <p:sldId id="2707" r:id="rId28"/>
    <p:sldId id="2614" r:id="rId29"/>
    <p:sldId id="2547" r:id="rId30"/>
    <p:sldId id="2548" r:id="rId31"/>
    <p:sldId id="2549" r:id="rId32"/>
    <p:sldId id="2550" r:id="rId33"/>
    <p:sldId id="2699" r:id="rId34"/>
    <p:sldId id="2700" r:id="rId35"/>
    <p:sldId id="2445" r:id="rId36"/>
    <p:sldId id="2553" r:id="rId37"/>
    <p:sldId id="2634" r:id="rId38"/>
    <p:sldId id="2715" r:id="rId39"/>
    <p:sldId id="2312" r:id="rId40"/>
    <p:sldId id="2708" r:id="rId41"/>
    <p:sldId id="2709" r:id="rId42"/>
    <p:sldId id="2710" r:id="rId43"/>
    <p:sldId id="2711" r:id="rId44"/>
    <p:sldId id="2712" r:id="rId45"/>
    <p:sldId id="2713" r:id="rId46"/>
    <p:sldId id="2714" r:id="rId47"/>
    <p:sldId id="2315" r:id="rId48"/>
    <p:sldId id="2641" r:id="rId49"/>
    <p:sldId id="2723" r:id="rId50"/>
    <p:sldId id="2724" r:id="rId51"/>
    <p:sldId id="1932" r:id="rId52"/>
    <p:sldId id="1933" r:id="rId53"/>
    <p:sldId id="1934" r:id="rId54"/>
    <p:sldId id="2363" r:id="rId5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7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heme" Target="theme/theme1.xml"/><Relationship Id="rId6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3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2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8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2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8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3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3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3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5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9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9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94" y="420368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7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9" y="407445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4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0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8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0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8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8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9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5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94" y="33876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53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16941" y="6308736"/>
            <a:ext cx="1824567" cy="504825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09F9CF3-7963-4265-9FBF-88DFEBD7A982}" type="slidenum">
              <a:rPr kumimoji="1" lang="ko-KR" altLang="en-US" sz="2400" b="1">
                <a:solidFill>
                  <a:prstClr val="white"/>
                </a:solidFill>
                <a:latin typeface="Times New Roman" pitchFamily="18" charset="0"/>
                <a:ea typeface="바탕체" pitchFamily="17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400" b="1">
                <a:solidFill>
                  <a:prstClr val="white"/>
                </a:solidFill>
                <a:latin typeface="Times New Roman" pitchFamily="18" charset="0"/>
                <a:ea typeface="바탕체" pitchFamily="17" charset="-127"/>
              </a:rPr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1392646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DF220A2-613B-43E8-B37D-F9F677452361}" type="slidenum">
              <a:rPr lang="en-US" altLang="ko-KR">
                <a:solidFill>
                  <a:prstClr val="black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46812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16934" y="6308726"/>
            <a:ext cx="1824567" cy="504825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09F9CF3-7963-4265-9FBF-88DFEBD7A982}" type="slidenum">
              <a:rPr kumimoji="1" lang="ko-KR" altLang="en-US" sz="2400" b="1">
                <a:solidFill>
                  <a:prstClr val="white"/>
                </a:solidFill>
                <a:latin typeface="Times New Roman" pitchFamily="18" charset="0"/>
                <a:ea typeface="바탕체" pitchFamily="17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400" b="1">
                <a:solidFill>
                  <a:prstClr val="white"/>
                </a:solidFill>
                <a:latin typeface="Times New Roman" pitchFamily="18" charset="0"/>
                <a:ea typeface="바탕체" pitchFamily="17" charset="-127"/>
              </a:rPr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1392646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DF220A2-613B-43E8-B37D-F9F677452361}" type="slidenum">
              <a:rPr lang="en-US" altLang="ko-KR">
                <a:solidFill>
                  <a:prstClr val="black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46812"/>
      </p:ext>
    </p:extLst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0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7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0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76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65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54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995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61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4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02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157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56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0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4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4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4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1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4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05" y="625044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4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0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4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4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11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5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17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586" y="220436"/>
            <a:ext cx="244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주님 오신 날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6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136" y="1592036"/>
            <a:ext cx="9584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prstClr val="black"/>
                </a:solidFill>
              </a:rPr>
              <a:t>  </a:t>
            </a:r>
            <a:endParaRPr lang="ko-KR" altLang="en-US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743" y="1526721"/>
            <a:ext cx="88092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아기예수님 사랑 안고서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내 맘 찾아 오셨네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마음 가득히 넘치는 사랑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우리 함께 나눠요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7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586" y="220436"/>
            <a:ext cx="244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주님 오신 날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7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136" y="1592036"/>
            <a:ext cx="9584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prstClr val="black"/>
                </a:solidFill>
              </a:rPr>
              <a:t>  </a:t>
            </a:r>
            <a:endParaRPr lang="ko-KR" altLang="en-US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743" y="1526721"/>
            <a:ext cx="88092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아기예수님 사랑 안고서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내 맘 찾아 오셨네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마음 가득히 넘치는 사랑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우리 함께 나눠요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4.나는예배자입니다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68366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4.나는예배자입니다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574718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4.나는예배자입니다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0768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4.나는예배자입니다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29213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73946" b="87573"/>
          <a:stretch>
            <a:fillRect/>
          </a:stretch>
        </p:blipFill>
        <p:spPr bwMode="auto">
          <a:xfrm>
            <a:off x="1" y="13"/>
            <a:ext cx="318346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6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78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주현 절 후</a:t>
            </a:r>
            <a: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두 번 째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22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8817" y="739471"/>
            <a:ext cx="6130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i="1" dirty="0" smtClean="0"/>
              <a:t>찬양해요</a:t>
            </a:r>
            <a:r>
              <a:rPr lang="en-US" altLang="ko-KR" sz="6600" b="1" i="1" dirty="0" smtClean="0"/>
              <a:t>~</a:t>
            </a:r>
            <a:endParaRPr lang="ko-KR" alt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83888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0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8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5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309797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0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8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4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91891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김서진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97029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마태복음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20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26b~27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511" y="718276"/>
            <a:ext cx="10590511" cy="517062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5400" b="1" dirty="0">
                <a:solidFill>
                  <a:prstClr val="black"/>
                </a:solidFill>
              </a:rPr>
              <a:t>성경봉독</a:t>
            </a:r>
            <a:r>
              <a:rPr lang="en-US" altLang="ko-KR" sz="5400" b="1" dirty="0">
                <a:solidFill>
                  <a:prstClr val="black"/>
                </a:solidFill>
              </a:rPr>
              <a:t>-  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마태복음 </a:t>
            </a:r>
            <a:r>
              <a:rPr lang="en-US" altLang="ko-KR" sz="5400" b="1" dirty="0" smtClean="0">
                <a:solidFill>
                  <a:prstClr val="black"/>
                </a:solidFill>
              </a:rPr>
              <a:t>20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장</a:t>
            </a:r>
            <a:endParaRPr lang="en-US" altLang="ko-KR" sz="5400" b="1" dirty="0">
              <a:solidFill>
                <a:prstClr val="black"/>
              </a:solidFill>
            </a:endParaRPr>
          </a:p>
          <a:p>
            <a:endParaRPr lang="en-US" altLang="ko-KR" sz="5400" b="1" dirty="0" smtClean="0">
              <a:solidFill>
                <a:prstClr val="black"/>
              </a:solidFill>
            </a:endParaRPr>
          </a:p>
          <a:p>
            <a:r>
              <a:rPr lang="en-US" altLang="ko-KR" sz="7200" b="1" dirty="0" smtClean="0">
                <a:solidFill>
                  <a:prstClr val="black"/>
                </a:solidFill>
              </a:rPr>
              <a:t>26b </a:t>
            </a:r>
            <a:r>
              <a:rPr lang="ko-KR" altLang="en-US" sz="7200" b="1" dirty="0" smtClean="0">
                <a:solidFill>
                  <a:prstClr val="black"/>
                </a:solidFill>
              </a:rPr>
              <a:t>너희 중에 누구든지 크고자 하는 자는 너희를 섬기는 자가 되고</a:t>
            </a:r>
            <a:endParaRPr lang="ko-KR" altLang="en-US" sz="7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511" y="718276"/>
            <a:ext cx="10590511" cy="5447625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5400" b="1" dirty="0">
                <a:solidFill>
                  <a:prstClr val="black"/>
                </a:solidFill>
              </a:rPr>
              <a:t>성경봉독</a:t>
            </a:r>
            <a:r>
              <a:rPr lang="en-US" altLang="ko-KR" sz="5400" b="1" dirty="0">
                <a:solidFill>
                  <a:prstClr val="black"/>
                </a:solidFill>
              </a:rPr>
              <a:t>-  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마태복음 </a:t>
            </a:r>
            <a:r>
              <a:rPr lang="en-US" altLang="ko-KR" sz="5400" b="1" dirty="0" smtClean="0">
                <a:solidFill>
                  <a:prstClr val="black"/>
                </a:solidFill>
              </a:rPr>
              <a:t>20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장</a:t>
            </a:r>
            <a:endParaRPr lang="en-US" altLang="ko-KR" sz="5400" b="1" dirty="0">
              <a:solidFill>
                <a:prstClr val="black"/>
              </a:solidFill>
            </a:endParaRPr>
          </a:p>
          <a:p>
            <a:r>
              <a:rPr lang="en-US" altLang="ko-KR" sz="7200" b="1" dirty="0" smtClean="0">
                <a:solidFill>
                  <a:prstClr val="black"/>
                </a:solidFill>
              </a:rPr>
              <a:t>27 </a:t>
            </a:r>
            <a:r>
              <a:rPr lang="ko-KR" altLang="en-US" sz="7200" b="1" dirty="0" smtClean="0">
                <a:solidFill>
                  <a:prstClr val="black"/>
                </a:solidFill>
              </a:rPr>
              <a:t>너희 중에 누구든지 으뜸이 되고자 하는 자는 너희의 종이 되어야 </a:t>
            </a:r>
            <a:endParaRPr lang="en-US" altLang="ko-KR" sz="7200" b="1" dirty="0" smtClean="0">
              <a:solidFill>
                <a:prstClr val="black"/>
              </a:solidFill>
            </a:endParaRPr>
          </a:p>
          <a:p>
            <a:r>
              <a:rPr lang="ko-KR" altLang="en-US" sz="7200" b="1" dirty="0" smtClean="0">
                <a:solidFill>
                  <a:prstClr val="black"/>
                </a:solidFill>
              </a:rPr>
              <a:t>하리라</a:t>
            </a:r>
            <a:endParaRPr lang="ko-KR" altLang="en-US" sz="7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976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0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8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5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850064"/>
            <a:ext cx="7848872" cy="3293189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믿음</a:t>
            </a:r>
            <a:r>
              <a:rPr lang="ko-KR" altLang="en-US" sz="5200" b="1" dirty="0" smtClean="0">
                <a:latin typeface="HY그래픽M"/>
                <a:ea typeface="HY그래픽M"/>
              </a:rPr>
              <a:t>의 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본이 되는 </a:t>
            </a:r>
            <a:r>
              <a:rPr lang="ko-KR" altLang="en-US" sz="5200" b="1" dirty="0" err="1" smtClean="0">
                <a:solidFill>
                  <a:srgbClr val="FF0000"/>
                </a:solidFill>
                <a:latin typeface="HY그래픽M"/>
                <a:ea typeface="HY그래픽M"/>
              </a:rPr>
              <a:t>초등부</a:t>
            </a:r>
            <a:endParaRPr lang="en-US" altLang="ko-KR" sz="52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schemeClr val="tx2">
                    <a:lumMod val="75000"/>
                  </a:schemeClr>
                </a:solidFill>
                <a:latin typeface="HY그래픽M"/>
                <a:ea typeface="HY그래픽M"/>
              </a:rPr>
              <a:t>섬김</a:t>
            </a:r>
            <a:r>
              <a:rPr lang="ko-KR" altLang="en-US" sz="52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과 헌신</a:t>
            </a:r>
            <a:endParaRPr lang="en-US" altLang="ko-KR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4.나는예배자입니다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683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4.나는예배자입니다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574718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4.나는예배자입니다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0768"/>
      </p:ext>
    </p:extLst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4.나는예배자입니다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29213"/>
      </p:ext>
    </p:extLst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73946" b="87573"/>
          <a:stretch>
            <a:fillRect/>
          </a:stretch>
        </p:blipFill>
        <p:spPr bwMode="auto">
          <a:xfrm>
            <a:off x="1" y="3"/>
            <a:ext cx="318346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6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최은서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1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0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8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4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9376" y="126867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하이어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성가대원을 모집합니다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선생님께 신청해 주세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요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겨울성경학교가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28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진행됩니다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부모님께 가정통신문 발송되며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신청해 주기 바랍니다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endParaRPr lang="en-US" altLang="ko-KR" sz="28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공과공부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선생님과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사진찍기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설날이야기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생일선물 등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 예배위원은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박수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김현서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한유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36850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 descr="C:\Users\SEC\Downloads\167310135176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3"/>
          <a:stretch/>
        </p:blipFill>
        <p:spPr bwMode="auto">
          <a:xfrm>
            <a:off x="1161499" y="1890944"/>
            <a:ext cx="9642624" cy="456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241200" y="3834285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9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7586" y="220436"/>
            <a:ext cx="244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주님 오신 날 </a:t>
            </a:r>
            <a:r>
              <a:rPr lang="en-US" altLang="ko-KR" sz="2000" b="1" dirty="0" smtClean="0"/>
              <a:t>1</a:t>
            </a:r>
            <a:endParaRPr lang="ko-KR" alt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49136" y="1592036"/>
            <a:ext cx="95848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주님 오신 날  기쁜 이날은 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/>
              <a:t>사랑 함께 나누는 날</a:t>
            </a:r>
            <a:r>
              <a:rPr lang="en-US" altLang="ko-KR" sz="4400" b="1" dirty="0" smtClean="0"/>
              <a:t/>
            </a:r>
            <a:br>
              <a:rPr lang="en-US" altLang="ko-KR" sz="4400" b="1" dirty="0" smtClean="0"/>
            </a:br>
            <a:r>
              <a:rPr lang="ko-KR" altLang="en-US" sz="4400" b="1" dirty="0" smtClean="0"/>
              <a:t>마음 가득한 주님의 사랑 </a:t>
            </a:r>
            <a:r>
              <a:rPr lang="en-US" altLang="ko-KR" sz="4400" b="1" dirty="0" smtClean="0"/>
              <a:t/>
            </a:r>
            <a:br>
              <a:rPr lang="en-US" altLang="ko-KR" sz="4400" b="1" dirty="0" smtClean="0"/>
            </a:br>
            <a:r>
              <a:rPr lang="ko-KR" altLang="en-US" sz="4400" b="1" dirty="0" smtClean="0"/>
              <a:t>우리 함께 나눠요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9733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7586" y="220436"/>
            <a:ext cx="244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주님 오신 날 </a:t>
            </a:r>
            <a:r>
              <a:rPr lang="en-US" altLang="ko-KR" sz="2000" b="1" dirty="0" smtClean="0"/>
              <a:t>2</a:t>
            </a:r>
            <a:endParaRPr lang="ko-KR" alt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49136" y="1592036"/>
            <a:ext cx="95848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주님 오신 날  기쁜 이날은 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/>
              <a:t>사랑 함께 나누는 날</a:t>
            </a:r>
            <a:r>
              <a:rPr lang="en-US" altLang="ko-KR" sz="4400" b="1" dirty="0" smtClean="0"/>
              <a:t/>
            </a:r>
            <a:br>
              <a:rPr lang="en-US" altLang="ko-KR" sz="4400" b="1" dirty="0" smtClean="0"/>
            </a:br>
            <a:r>
              <a:rPr lang="ko-KR" altLang="en-US" sz="4400" b="1" dirty="0" smtClean="0"/>
              <a:t>마음 가득한 주님의 사랑 </a:t>
            </a:r>
            <a:r>
              <a:rPr lang="en-US" altLang="ko-KR" sz="4400" b="1" dirty="0" smtClean="0"/>
              <a:t/>
            </a:r>
            <a:br>
              <a:rPr lang="en-US" altLang="ko-KR" sz="4400" b="1" dirty="0" smtClean="0"/>
            </a:br>
            <a:r>
              <a:rPr lang="ko-KR" altLang="en-US" sz="4400" b="1" dirty="0" smtClean="0"/>
              <a:t>우리 함께 나눠요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0965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586" y="220436"/>
            <a:ext cx="244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주님 오신 날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3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136" y="1592036"/>
            <a:ext cx="9584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prstClr val="black"/>
                </a:solidFill>
              </a:rPr>
              <a:t>  </a:t>
            </a:r>
            <a:endParaRPr lang="ko-KR" altLang="en-US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9864" y="1526721"/>
            <a:ext cx="78948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세상 모든 사람들 즐거워하며 기쁘게 이날을 맞이하지만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/>
              <a:t>주님 오신 참 뜻 깨닫지 못하네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/>
              <a:t>주님 오신 참 뜻을 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4434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586" y="220436"/>
            <a:ext cx="244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주님 오신 날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4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136" y="1592036"/>
            <a:ext cx="95848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주님 오신 날  기쁜 이날은 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사랑 함께 나누는 날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마음 가득한 주님의 사랑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우리 함께 나눠요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586" y="220436"/>
            <a:ext cx="244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주님 오신 날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5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136" y="1592036"/>
            <a:ext cx="9584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prstClr val="black"/>
                </a:solidFill>
              </a:rPr>
              <a:t>  </a:t>
            </a:r>
            <a:endParaRPr lang="ko-KR" altLang="en-US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743" y="1526721"/>
            <a:ext cx="88092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저 하늘 영광 보좌 주님 다 버리고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왜 어둔 세상 찾아 오셨나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미움 다툼 가득한 우리마음에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사랑 주려 오셨지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28052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D61BCC-B2F9-40E4-AAFE-93044638304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0f6cbf1-5f90-4908-b26f-e717de893987"/>
    <ds:schemaRef ds:uri="b1542b66-be90-4ea2-9bb2-b25b806b298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495</Words>
  <Application>Microsoft Office PowerPoint</Application>
  <PresentationFormat>사용자 지정</PresentationFormat>
  <Paragraphs>158</Paragraphs>
  <Slides>45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45</vt:i4>
      </vt:variant>
    </vt:vector>
  </HeadingPairs>
  <TitlesOfParts>
    <vt:vector size="52" baseType="lpstr">
      <vt:lpstr>Office 테마</vt:lpstr>
      <vt:lpstr>7_Office 테마</vt:lpstr>
      <vt:lpstr>1_Office 테마</vt:lpstr>
      <vt:lpstr>2_파형</vt:lpstr>
      <vt:lpstr>2_Office 테마</vt:lpstr>
      <vt:lpstr>4_Office 테마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68</cp:revision>
  <dcterms:created xsi:type="dcterms:W3CDTF">2022-06-11T10:00:30Z</dcterms:created>
  <dcterms:modified xsi:type="dcterms:W3CDTF">2023-01-14T21:35:01Z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