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11" r:id="rId6"/>
    <p:sldMasterId id="2147484723" r:id="rId7"/>
  </p:sldMasterIdLst>
  <p:notesMasterIdLst>
    <p:notesMasterId r:id="rId38"/>
  </p:notesMasterIdLst>
  <p:sldIdLst>
    <p:sldId id="1998" r:id="rId8"/>
    <p:sldId id="3080" r:id="rId9"/>
    <p:sldId id="3381" r:id="rId10"/>
    <p:sldId id="3382" r:id="rId11"/>
    <p:sldId id="3383" r:id="rId12"/>
    <p:sldId id="3384" r:id="rId13"/>
    <p:sldId id="3385" r:id="rId14"/>
    <p:sldId id="3386" r:id="rId15"/>
    <p:sldId id="3387" r:id="rId16"/>
    <p:sldId id="3388" r:id="rId17"/>
    <p:sldId id="3389" r:id="rId18"/>
    <p:sldId id="3390" r:id="rId19"/>
    <p:sldId id="2614" r:id="rId20"/>
    <p:sldId id="2547" r:id="rId21"/>
    <p:sldId id="2548" r:id="rId22"/>
    <p:sldId id="2549" r:id="rId23"/>
    <p:sldId id="2550" r:id="rId24"/>
    <p:sldId id="3353" r:id="rId25"/>
    <p:sldId id="3377" r:id="rId26"/>
    <p:sldId id="2915" r:id="rId27"/>
    <p:sldId id="3067" r:id="rId28"/>
    <p:sldId id="3068" r:id="rId29"/>
    <p:sldId id="3069" r:id="rId30"/>
    <p:sldId id="2919" r:id="rId31"/>
    <p:sldId id="2922" r:id="rId32"/>
    <p:sldId id="2641" r:id="rId33"/>
    <p:sldId id="1932" r:id="rId34"/>
    <p:sldId id="1933" r:id="rId35"/>
    <p:sldId id="1934" r:id="rId36"/>
    <p:sldId id="2363" r:id="rId3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5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13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4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2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2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02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9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8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46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8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5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3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7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867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3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7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7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9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89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79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1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91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37323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7911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20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두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194936" y="1305341"/>
            <a:ext cx="7802136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나는 하나님을 예배하는 </a:t>
            </a:r>
            <a: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예배자 입니다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서있는 곳 어디서나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 예배자 입니다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387026" y="1305341"/>
            <a:ext cx="941796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영혼 거룩한 은혜를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마음 완전한 하나님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이곳에서 바로 이 시간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나는 예배자 입니다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14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5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 smtClean="0"/>
              <a:t>14 </a:t>
            </a:r>
            <a:r>
              <a:rPr lang="ko-KR" altLang="en-US" sz="5400" b="1" dirty="0" err="1" smtClean="0"/>
              <a:t>나아만이</a:t>
            </a:r>
            <a:r>
              <a:rPr lang="ko-KR" altLang="en-US" sz="5400" b="1" dirty="0" smtClean="0"/>
              <a:t> 이에 내려가서 하나님의 사람의 말대로 </a:t>
            </a:r>
            <a:r>
              <a:rPr lang="ko-KR" altLang="en-US" sz="5400" b="1" dirty="0" err="1" smtClean="0"/>
              <a:t>요단</a:t>
            </a:r>
            <a:r>
              <a:rPr lang="ko-KR" altLang="en-US" sz="5400" b="1" dirty="0" smtClean="0"/>
              <a:t> 강에 일곱 번 몸을 잠그니 그의 살이 어린 아이의 살 같이 회복되어 깨끗하게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smtClean="0"/>
              <a:t> 되었더라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011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엘리사</a:t>
            </a:r>
            <a:r>
              <a:rPr lang="ko-KR" altLang="en-US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vs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나아만 장군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중창팀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1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61432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0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26233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419</Words>
  <Application>Microsoft Office PowerPoint</Application>
  <PresentationFormat>사용자 지정</PresentationFormat>
  <Paragraphs>150</Paragraphs>
  <Slides>30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Office 테마</vt:lpstr>
      <vt:lpstr>7_Office 테마</vt:lpstr>
      <vt:lpstr>2_파형</vt:lpstr>
      <vt:lpstr>8_Office 테마</vt:lpstr>
      <vt:lpstr>1_Office 테마</vt:lpstr>
      <vt:lpstr>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268</cp:revision>
  <dcterms:created xsi:type="dcterms:W3CDTF">2022-06-11T10:00:30Z</dcterms:created>
  <dcterms:modified xsi:type="dcterms:W3CDTF">2024-10-19T07:32:49Z</dcterms:modified>
  <cp:version/>
</cp:coreProperties>
</file>