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4"/>
  </p:notesMasterIdLst>
  <p:sldIdLst>
    <p:sldId id="1998" r:id="rId5"/>
    <p:sldId id="3033" r:id="rId6"/>
    <p:sldId id="3028" r:id="rId7"/>
    <p:sldId id="3038" r:id="rId8"/>
    <p:sldId id="3039" r:id="rId9"/>
    <p:sldId id="3031" r:id="rId10"/>
    <p:sldId id="3032" r:id="rId11"/>
    <p:sldId id="3034" r:id="rId12"/>
    <p:sldId id="3035" r:id="rId13"/>
    <p:sldId id="2614" r:id="rId14"/>
    <p:sldId id="2547" r:id="rId15"/>
    <p:sldId id="2548" r:id="rId16"/>
    <p:sldId id="2549" r:id="rId17"/>
    <p:sldId id="2550" r:id="rId18"/>
    <p:sldId id="3036" r:id="rId19"/>
    <p:sldId id="3037" r:id="rId20"/>
    <p:sldId id="2915" r:id="rId21"/>
    <p:sldId id="2916" r:id="rId22"/>
    <p:sldId id="2917" r:id="rId23"/>
    <p:sldId id="2918" r:id="rId24"/>
    <p:sldId id="2919" r:id="rId25"/>
    <p:sldId id="2922" r:id="rId26"/>
    <p:sldId id="2641" r:id="rId27"/>
    <p:sldId id="3040" r:id="rId28"/>
    <p:sldId id="3041" r:id="rId29"/>
    <p:sldId id="1932" r:id="rId30"/>
    <p:sldId id="1933" r:id="rId31"/>
    <p:sldId id="1934" r:id="rId32"/>
    <p:sldId id="236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405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146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장서원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50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17047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7100" b="1">
                <a:solidFill>
                  <a:srgbClr val="000000"/>
                </a:solidFill>
              </a:rPr>
              <a:t>성경봉독</a:t>
            </a:r>
            <a:r>
              <a:rPr lang="en-US" altLang="ko-KR" sz="7100" b="1">
                <a:solidFill>
                  <a:srgbClr val="000000"/>
                </a:solidFill>
              </a:rPr>
              <a:t>-</a:t>
            </a:r>
            <a:r>
              <a:rPr lang="ko-KR" altLang="en-US" sz="7100" b="1">
                <a:solidFill>
                  <a:srgbClr val="000000"/>
                </a:solidFill>
              </a:rPr>
              <a:t> 마태복음 </a:t>
            </a:r>
            <a:r>
              <a:rPr lang="en-US" altLang="ko-KR" sz="7100" b="1">
                <a:solidFill>
                  <a:srgbClr val="000000"/>
                </a:solidFill>
              </a:rPr>
              <a:t>27</a:t>
            </a:r>
            <a:r>
              <a:rPr lang="ko-KR" altLang="en-US" sz="71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52457" y="2648000"/>
            <a:ext cx="10287085" cy="34651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7400" b="1">
                <a:solidFill>
                  <a:schemeClr val="tx1"/>
                </a:solidFill>
              </a:rPr>
              <a:t>50</a:t>
            </a:r>
            <a:r>
              <a:rPr lang="ko-KR" altLang="en-US" sz="7400" b="1">
                <a:solidFill>
                  <a:schemeClr val="tx1"/>
                </a:solidFill>
              </a:rPr>
              <a:t> 예수께서 다시 크게 소리 지르시고 영혼이 떠나시니라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880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예수님의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십자가</a:t>
            </a: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9092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기간 동안 예수님을 생각하며 경건하게 생활합시다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ko-KR" altLang="en-US" sz="3200" b="1" dirty="0" err="1">
                <a:solidFill>
                  <a:prstClr val="black"/>
                </a:solidFill>
              </a:rPr>
              <a:t>토요문화기행</a:t>
            </a:r>
            <a:r>
              <a:rPr lang="en-US" altLang="ko-KR" sz="2400" b="1" dirty="0">
                <a:solidFill>
                  <a:prstClr val="black"/>
                </a:solidFill>
              </a:rPr>
              <a:t>(4/27)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한양도성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성균관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창경궁 진행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박수경 선생님께서 아미한의원을 개원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(3/25)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하였습니다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 성찬예배이며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다다음주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채정례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최은서 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이동재 어린이입니다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52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8" y="1820920"/>
            <a:ext cx="10150076" cy="48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6327079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22285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r>
              <a:rPr lang="en-US" altLang="ko-KR" sz="4400" b="1">
                <a:solidFill>
                  <a:prstClr val="black"/>
                </a:solidFill>
              </a:rPr>
              <a:t/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</a:p>
        </p:txBody>
      </p:sp>
    </p:spTree>
    <p:extLst>
      <p:ext uri="{BB962C8B-B14F-4D97-AF65-F5344CB8AC3E}">
        <p14:creationId xmlns:p14="http://schemas.microsoft.com/office/powerpoint/2010/main" val="2469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871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80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440</Words>
  <Application>Microsoft Office PowerPoint</Application>
  <PresentationFormat>사용자 지정</PresentationFormat>
  <Paragraphs>137</Paragraphs>
  <Slides>29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193</cp:revision>
  <dcterms:created xsi:type="dcterms:W3CDTF">2022-06-11T10:00:30Z</dcterms:created>
  <dcterms:modified xsi:type="dcterms:W3CDTF">2024-03-16T21:42:02Z</dcterms:modified>
  <cp:version/>
</cp:coreProperties>
</file>