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97" r:id="rId9"/>
    <p:sldMasterId id="2147484109" r:id="rId10"/>
    <p:sldMasterId id="2147484121" r:id="rId11"/>
  </p:sldMasterIdLst>
  <p:notesMasterIdLst>
    <p:notesMasterId r:id="rId48"/>
  </p:notesMasterIdLst>
  <p:sldIdLst>
    <p:sldId id="1998" r:id="rId12"/>
    <p:sldId id="2753" r:id="rId13"/>
    <p:sldId id="2585" r:id="rId14"/>
    <p:sldId id="2586" r:id="rId15"/>
    <p:sldId id="2776" r:id="rId16"/>
    <p:sldId id="2777" r:id="rId17"/>
    <p:sldId id="2780" r:id="rId18"/>
    <p:sldId id="2781" r:id="rId19"/>
    <p:sldId id="2782" r:id="rId20"/>
    <p:sldId id="2783" r:id="rId21"/>
    <p:sldId id="2784" r:id="rId22"/>
    <p:sldId id="2785" r:id="rId23"/>
    <p:sldId id="2786" r:id="rId24"/>
    <p:sldId id="2787" r:id="rId25"/>
    <p:sldId id="2788" r:id="rId26"/>
    <p:sldId id="2789" r:id="rId27"/>
    <p:sldId id="2614" r:id="rId28"/>
    <p:sldId id="2547" r:id="rId29"/>
    <p:sldId id="2548" r:id="rId30"/>
    <p:sldId id="2549" r:id="rId31"/>
    <p:sldId id="2550" r:id="rId32"/>
    <p:sldId id="2790" r:id="rId33"/>
    <p:sldId id="2791" r:id="rId34"/>
    <p:sldId id="2445" r:id="rId35"/>
    <p:sldId id="2553" r:id="rId36"/>
    <p:sldId id="2634" r:id="rId37"/>
    <p:sldId id="2312" r:id="rId38"/>
    <p:sldId id="2768" r:id="rId39"/>
    <p:sldId id="2315" r:id="rId40"/>
    <p:sldId id="2641" r:id="rId41"/>
    <p:sldId id="2792" r:id="rId42"/>
    <p:sldId id="2793" r:id="rId43"/>
    <p:sldId id="1932" r:id="rId44"/>
    <p:sldId id="1933" r:id="rId45"/>
    <p:sldId id="1934" r:id="rId46"/>
    <p:sldId id="2363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6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4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1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5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1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6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6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9" y="420371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0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8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7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1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2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9" y="3387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0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0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8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6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2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9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788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0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6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9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6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9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0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6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5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85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7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4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7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0" y="625047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7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1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0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주님 험한 십자가를 지고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우리의 모든 죄를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대신 지셨죠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말할 수 없는 아픔들 보다 더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우리를 사랑하심 더 깊죠 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280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나를 위해 그 십자가 지신 사랑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이제 나는 알죠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나의 맘 속에 언제나 계시죠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나를 위해 죽으신 주님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2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0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다섯 번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째주일입니다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주님 험한 십자가를 지고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우리의 모든 죄를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대신 지셨죠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말할 수 없는 아픔들 보다 더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우리를 사랑하심 더 깊죠 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280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나를 위해 그 십자가 지신 사랑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이제 나는 알죠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나의 맘 속에 언제나 계시죠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나를 위해 죽으신 주님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허지유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105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300"/>
            <a:ext cx="10825843" cy="415496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119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105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주의 말씀은 내 발에 등이요 내 길에 </a:t>
            </a:r>
            <a:r>
              <a:rPr lang="ko-KR" altLang="en-US" sz="6600" b="1" dirty="0" err="1" smtClean="0">
                <a:solidFill>
                  <a:prstClr val="black"/>
                </a:solidFill>
              </a:rPr>
              <a:t>빛이니이다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1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말씀의 불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을 밝혀요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현하영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4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사순절 기간입니다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고난 당하신 예수님을 기억하며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경건하게 보내기 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문화기행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국립중앙박물관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신청 바랍니다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말씀 카드를 통해 매주 하나님의 말씀을 암송합니다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다음주는 세대통합예배이며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사회 황세라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ko-KR" altLang="en-US" sz="3200" b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대표기도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김서연 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서윤하 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75709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13414"/>
          <a:stretch/>
        </p:blipFill>
        <p:spPr>
          <a:xfrm>
            <a:off x="1378131" y="1992085"/>
            <a:ext cx="9653452" cy="44205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45863" y="2603398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1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3763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088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태초에 하나님이 천지를 창조하셨네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첫째 날  어둠 속에 밝은 빛을 주시고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둘째 날 하나님이 푸른 하늘 만드시고</a:t>
            </a:r>
            <a:endParaRPr lang="en-US" altLang="ko-KR" sz="4400" b="1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셋째 날에 풀과 채소 맛있는 과일 주셨죠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</a:t>
            </a:r>
          </a:p>
          <a:p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15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88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prstClr val="black"/>
                </a:solidFill>
              </a:rPr>
              <a:t>넷째 날 하나님이 해와 달과 빛난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별들을반짝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반짝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다섯째 날</a:t>
            </a:r>
            <a:r>
              <a:rPr lang="en-US" altLang="ko-KR" sz="4400" b="1" dirty="0">
                <a:solidFill>
                  <a:prstClr val="black"/>
                </a:solidFill>
              </a:rPr>
              <a:t> 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새들과 물고기를 주시고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슈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웅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r>
              <a:rPr lang="ko-KR" altLang="en-US" sz="4400" b="1" dirty="0" err="1" smtClean="0">
                <a:solidFill>
                  <a:prstClr val="black"/>
                </a:solidFill>
              </a:rPr>
              <a:t>여섯째날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하나님이 사람을 만드시고 후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</a:p>
          <a:p>
            <a:r>
              <a:rPr lang="ko-KR" altLang="en-US" sz="4400" b="1" dirty="0" smtClean="0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192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439</Words>
  <Application>Microsoft Office PowerPoint</Application>
  <PresentationFormat>사용자 지정</PresentationFormat>
  <Paragraphs>144</Paragraphs>
  <Slides>36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Office 테마</vt:lpstr>
      <vt:lpstr>7_Office 테마</vt:lpstr>
      <vt:lpstr>1_Office 테마</vt:lpstr>
      <vt:lpstr>2_파형</vt:lpstr>
      <vt:lpstr>2_Office 테마</vt:lpstr>
      <vt:lpstr>3_Office 테마</vt:lpstr>
      <vt:lpstr>4_Office 테마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83</cp:revision>
  <dcterms:created xsi:type="dcterms:W3CDTF">2022-06-11T10:00:30Z</dcterms:created>
  <dcterms:modified xsi:type="dcterms:W3CDTF">2023-03-25T14:32:47Z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