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801" r:id="rId3"/>
    <p:sldMasterId id="2147483826" r:id="rId4"/>
    <p:sldMasterId id="2147483865" r:id="rId5"/>
    <p:sldMasterId id="2147483878" r:id="rId6"/>
    <p:sldMasterId id="2147483891" r:id="rId7"/>
    <p:sldMasterId id="2147483904" r:id="rId8"/>
  </p:sldMasterIdLst>
  <p:notesMasterIdLst>
    <p:notesMasterId r:id="rId42"/>
  </p:notesMasterIdLst>
  <p:sldIdLst>
    <p:sldId id="1998" r:id="rId9"/>
    <p:sldId id="2478" r:id="rId10"/>
    <p:sldId id="2585" r:id="rId11"/>
    <p:sldId id="2586" r:id="rId12"/>
    <p:sldId id="2604" r:id="rId13"/>
    <p:sldId id="2605" r:id="rId14"/>
    <p:sldId id="2606" r:id="rId15"/>
    <p:sldId id="2596" r:id="rId16"/>
    <p:sldId id="2597" r:id="rId17"/>
    <p:sldId id="2598" r:id="rId18"/>
    <p:sldId id="2607" r:id="rId19"/>
    <p:sldId id="2608" r:id="rId20"/>
    <p:sldId id="2547" r:id="rId21"/>
    <p:sldId id="2548" r:id="rId22"/>
    <p:sldId id="2549" r:id="rId23"/>
    <p:sldId id="2550" r:id="rId24"/>
    <p:sldId id="2609" r:id="rId25"/>
    <p:sldId id="2610" r:id="rId26"/>
    <p:sldId id="2611" r:id="rId27"/>
    <p:sldId id="2445" r:id="rId28"/>
    <p:sldId id="2553" r:id="rId29"/>
    <p:sldId id="2527" r:id="rId30"/>
    <p:sldId id="2312" r:id="rId31"/>
    <p:sldId id="2612" r:id="rId32"/>
    <p:sldId id="2613" r:id="rId33"/>
    <p:sldId id="2315" r:id="rId34"/>
    <p:sldId id="2006" r:id="rId35"/>
    <p:sldId id="2614" r:id="rId36"/>
    <p:sldId id="2615" r:id="rId37"/>
    <p:sldId id="1932" r:id="rId38"/>
    <p:sldId id="1933" r:id="rId39"/>
    <p:sldId id="1934" r:id="rId40"/>
    <p:sldId id="2363" r:id="rId4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>
        <p:scale>
          <a:sx n="92" d="100"/>
          <a:sy n="92" d="100"/>
        </p:scale>
        <p:origin x="-264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70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9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9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9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9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9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7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0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18497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541089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15954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4415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318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59911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191927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950086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22412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9730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7782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049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3867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74864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351252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32259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464534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476082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32319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53259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81937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898553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2748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89384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86673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0046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39750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86859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6462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372231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56758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7373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94015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396827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638435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788763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7586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9114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2183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696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6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87245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71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7402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9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8179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6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780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2756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8724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7294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2733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577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4922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6652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003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1154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7299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7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1868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36602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00632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586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2022-09-24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61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61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2022-09-24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5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44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5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4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9_레이어 15.jpg" descr="2022 가사_0029_레이어 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2968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69335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4463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21182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4453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136991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2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이가연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6003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학개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4832072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 </a:t>
            </a:r>
            <a:r>
              <a:rPr lang="ko-KR" altLang="en-US" sz="6000" b="1" dirty="0" err="1" smtClean="0">
                <a:solidFill>
                  <a:prstClr val="black"/>
                </a:solidFill>
              </a:rPr>
              <a:t>학개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1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장 </a:t>
            </a:r>
            <a:r>
              <a:rPr lang="en-US" altLang="ko-KR" sz="6000" b="1" dirty="0" smtClean="0">
                <a:solidFill>
                  <a:prstClr val="black"/>
                </a:solidFill>
              </a:rPr>
              <a:t>4</a:t>
            </a:r>
            <a:r>
              <a:rPr lang="ko-KR" altLang="en-US" sz="6000" b="1" dirty="0" smtClean="0">
                <a:solidFill>
                  <a:prstClr val="black"/>
                </a:solidFill>
              </a:rPr>
              <a:t>절</a:t>
            </a:r>
            <a:endParaRPr lang="en-US" altLang="ko-KR" sz="6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/>
            </a:r>
            <a:br>
              <a:rPr lang="en-US" altLang="ko-KR" sz="5000" b="1" dirty="0" smtClean="0">
                <a:solidFill>
                  <a:prstClr val="black"/>
                </a:solidFill>
              </a:rPr>
            </a:br>
            <a:r>
              <a:rPr lang="ko-KR" altLang="en-US" sz="6200" b="1" dirty="0" smtClean="0">
                <a:solidFill>
                  <a:prstClr val="black"/>
                </a:solidFill>
              </a:rPr>
              <a:t>이 성전이 황폐하였거늘 </a:t>
            </a:r>
            <a:endParaRPr lang="en-US" altLang="ko-KR" sz="6200" b="1" dirty="0" smtClean="0">
              <a:solidFill>
                <a:prstClr val="black"/>
              </a:solidFill>
            </a:endParaRPr>
          </a:p>
          <a:p>
            <a:r>
              <a:rPr lang="ko-KR" altLang="en-US" sz="6200" b="1" dirty="0" smtClean="0">
                <a:solidFill>
                  <a:prstClr val="black"/>
                </a:solidFill>
              </a:rPr>
              <a:t>너희가 이 때에 </a:t>
            </a:r>
            <a:r>
              <a:rPr lang="ko-KR" altLang="en-US" sz="6200" b="1" dirty="0" err="1" smtClean="0">
                <a:solidFill>
                  <a:prstClr val="black"/>
                </a:solidFill>
              </a:rPr>
              <a:t>판벽한</a:t>
            </a:r>
            <a:r>
              <a:rPr lang="ko-KR" altLang="en-US" sz="6200" b="1" dirty="0" smtClean="0">
                <a:solidFill>
                  <a:prstClr val="black"/>
                </a:solidFill>
              </a:rPr>
              <a:t> </a:t>
            </a:r>
            <a:endParaRPr lang="en-US" altLang="ko-KR" sz="6200" b="1" dirty="0" smtClean="0">
              <a:solidFill>
                <a:prstClr val="black"/>
              </a:solidFill>
            </a:endParaRPr>
          </a:p>
          <a:p>
            <a:r>
              <a:rPr lang="ko-KR" altLang="en-US" sz="6200" b="1" dirty="0" smtClean="0">
                <a:solidFill>
                  <a:prstClr val="black"/>
                </a:solidFill>
              </a:rPr>
              <a:t>집에 거주하는 것이 옳으냐</a:t>
            </a:r>
            <a:endParaRPr lang="en-US" altLang="ko-KR" sz="6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25808" y="2178874"/>
            <a:ext cx="7848872" cy="249297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하던 일을 멈추고</a:t>
            </a:r>
            <a:endParaRPr lang="en-US" altLang="ko-KR" sz="52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5_레이어 9.jpg" descr="2022 가사_0035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61580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9850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4_레이어 10.jpg" descr="2022 가사_0034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51" y="5625886"/>
            <a:ext cx="8937625" cy="190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4570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안지혁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9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 marL="536575" indent="-536575">
              <a:lnSpc>
                <a:spcPct val="150000"/>
              </a:lnSpc>
              <a:buFontTx/>
              <a:buAutoNum type="arabicPeriod"/>
              <a:tabLst>
                <a:tab pos="10048875" algn="l"/>
              </a:tabLst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중앙연회 어린이 예능대회가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15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 진행 예정이오니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</a:p>
          <a:p>
            <a:pPr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참가하는 어린이들은 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임서현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73053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11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12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" t="13946" r="1288" b="1361"/>
          <a:stretch/>
        </p:blipFill>
        <p:spPr>
          <a:xfrm>
            <a:off x="1153800" y="1832662"/>
            <a:ext cx="9931104" cy="480252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1241200" y="2253834"/>
            <a:ext cx="9731599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8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6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67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49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611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21_레이어 23.jpg" descr="2022 가사_0021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40363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0_레이어 24.jpg" descr="2022 가사_0020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59707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9_레이어 25.jpg" descr="2022 가사_0019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43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1_레이어 13.jpg" descr="2022 가사_0031_레이어 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76907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0_레이어 14.jpg" descr="2022 가사_0030_레이어 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426479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304</Words>
  <Application>Microsoft Office PowerPoint</Application>
  <PresentationFormat>사용자 지정</PresentationFormat>
  <Paragraphs>108</Paragraphs>
  <Slides>33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33</vt:i4>
      </vt:variant>
    </vt:vector>
  </HeadingPairs>
  <TitlesOfParts>
    <vt:vector size="41" baseType="lpstr">
      <vt:lpstr>Office 테마</vt:lpstr>
      <vt:lpstr>7_Office 테마</vt:lpstr>
      <vt:lpstr>1_Office 테마</vt:lpstr>
      <vt:lpstr>2_White</vt:lpstr>
      <vt:lpstr>White</vt:lpstr>
      <vt:lpstr>1_White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29</cp:revision>
  <dcterms:created xsi:type="dcterms:W3CDTF">2022-06-11T10:00:30Z</dcterms:created>
  <dcterms:modified xsi:type="dcterms:W3CDTF">2022-09-24T14:36:27Z</dcterms:modified>
</cp:coreProperties>
</file>