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54"/>
  </p:notesMasterIdLst>
  <p:sldIdLst>
    <p:sldId id="1998" r:id="rId6"/>
    <p:sldId id="3011" r:id="rId7"/>
    <p:sldId id="3026" r:id="rId8"/>
    <p:sldId id="3027" r:id="rId9"/>
    <p:sldId id="3028" r:id="rId10"/>
    <p:sldId id="3029" r:id="rId11"/>
    <p:sldId id="3030" r:id="rId12"/>
    <p:sldId id="3031" r:id="rId13"/>
    <p:sldId id="3032" r:id="rId14"/>
    <p:sldId id="3033" r:id="rId15"/>
    <p:sldId id="3035" r:id="rId16"/>
    <p:sldId id="3036" r:id="rId17"/>
    <p:sldId id="3037" r:id="rId18"/>
    <p:sldId id="3038" r:id="rId19"/>
    <p:sldId id="3062" r:id="rId20"/>
    <p:sldId id="2614" r:id="rId21"/>
    <p:sldId id="2547" r:id="rId22"/>
    <p:sldId id="2548" r:id="rId23"/>
    <p:sldId id="2549" r:id="rId24"/>
    <p:sldId id="2550" r:id="rId25"/>
    <p:sldId id="3063" r:id="rId26"/>
    <p:sldId id="3064" r:id="rId27"/>
    <p:sldId id="3065" r:id="rId28"/>
    <p:sldId id="3066" r:id="rId29"/>
    <p:sldId id="2915" r:id="rId30"/>
    <p:sldId id="2916" r:id="rId31"/>
    <p:sldId id="2917" r:id="rId32"/>
    <p:sldId id="3076" r:id="rId33"/>
    <p:sldId id="2918" r:id="rId34"/>
    <p:sldId id="2919" r:id="rId35"/>
    <p:sldId id="3067" r:id="rId36"/>
    <p:sldId id="3068" r:id="rId37"/>
    <p:sldId id="3069" r:id="rId38"/>
    <p:sldId id="3070" r:id="rId39"/>
    <p:sldId id="3071" r:id="rId40"/>
    <p:sldId id="3072" r:id="rId41"/>
    <p:sldId id="3073" r:id="rId42"/>
    <p:sldId id="3074" r:id="rId43"/>
    <p:sldId id="3075" r:id="rId44"/>
    <p:sldId id="2922" r:id="rId45"/>
    <p:sldId id="2641" r:id="rId46"/>
    <p:sldId id="3077" r:id="rId47"/>
    <p:sldId id="3078" r:id="rId48"/>
    <p:sldId id="3079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5"/>
            <p14:sldId id="3036"/>
            <p14:sldId id="3037"/>
            <p14:sldId id="3038"/>
            <p14:sldId id="3062"/>
            <p14:sldId id="2614"/>
            <p14:sldId id="2547"/>
            <p14:sldId id="2548"/>
            <p14:sldId id="2549"/>
            <p14:sldId id="2550"/>
            <p14:sldId id="3063"/>
            <p14:sldId id="3064"/>
            <p14:sldId id="3065"/>
            <p14:sldId id="3066"/>
            <p14:sldId id="2915"/>
            <p14:sldId id="2916"/>
            <p14:sldId id="2917"/>
            <p14:sldId id="3076"/>
            <p14:sldId id="2918"/>
            <p14:sldId id="2919"/>
            <p14:sldId id="3067"/>
            <p14:sldId id="3068"/>
            <p14:sldId id="3069"/>
            <p14:sldId id="3070"/>
            <p14:sldId id="3071"/>
            <p14:sldId id="3072"/>
            <p14:sldId id="3073"/>
            <p14:sldId id="3074"/>
            <p14:sldId id="3075"/>
            <p14:sldId id="2922"/>
            <p14:sldId id="2641"/>
            <p14:sldId id="3077"/>
            <p14:sldId id="3078"/>
            <p14:sldId id="3079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45" autoAdjust="0"/>
    <p:restoredTop sz="94694" autoAdjust="0"/>
  </p:normalViewPr>
  <p:slideViewPr>
    <p:cSldViewPr snapToGrid="0">
      <p:cViewPr varScale="1">
        <p:scale>
          <a:sx n="109" d="100"/>
          <a:sy n="109" d="100"/>
        </p:scale>
        <p:origin x="192" y="448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7421C642-EDAD-4748-B305-E10D2B6CA9B1}"/>
    <pc:docChg chg="undo custSel addSld delSld modSld delMainMaster modSection">
      <pc:chgData name="지하람" userId="a5b6ff9c-712a-4625-8978-eefb6063f8ec" providerId="ADAL" clId="{7421C642-EDAD-4748-B305-E10D2B6CA9B1}" dt="2023-12-23T12:00:28.407" v="418" actId="2696"/>
      <pc:docMkLst>
        <pc:docMk/>
      </pc:docMkLst>
      <pc:sldChg chg="del">
        <pc:chgData name="지하람" userId="a5b6ff9c-712a-4625-8978-eefb6063f8ec" providerId="ADAL" clId="{7421C642-EDAD-4748-B305-E10D2B6CA9B1}" dt="2023-12-23T11:57:11.684" v="1" actId="2696"/>
        <pc:sldMkLst>
          <pc:docMk/>
          <pc:sldMk cId="3254592071" sldId="519"/>
        </pc:sldMkLst>
      </pc:sldChg>
      <pc:sldChg chg="modSp mod">
        <pc:chgData name="지하람" userId="a5b6ff9c-712a-4625-8978-eefb6063f8ec" providerId="ADAL" clId="{7421C642-EDAD-4748-B305-E10D2B6CA9B1}" dt="2023-12-23T11:59:59.501" v="372" actId="20577"/>
        <pc:sldMkLst>
          <pc:docMk/>
          <pc:sldMk cId="1459727424" sldId="2915"/>
        </pc:sldMkLst>
        <pc:spChg chg="mod">
          <ac:chgData name="지하람" userId="a5b6ff9c-712a-4625-8978-eefb6063f8ec" providerId="ADAL" clId="{7421C642-EDAD-4748-B305-E10D2B6CA9B1}" dt="2023-12-23T11:59:59.501" v="372" actId="20577"/>
          <ac:spMkLst>
            <pc:docMk/>
            <pc:sldMk cId="1459727424" sldId="2915"/>
            <ac:spMk id="11" creationId="{00000000-0000-0000-0000-000000000000}"/>
          </ac:spMkLst>
        </pc:spChg>
      </pc:sldChg>
      <pc:sldChg chg="modSp mod">
        <pc:chgData name="지하람" userId="a5b6ff9c-712a-4625-8978-eefb6063f8ec" providerId="ADAL" clId="{7421C642-EDAD-4748-B305-E10D2B6CA9B1}" dt="2023-12-23T11:57:27.405" v="16" actId="20577"/>
        <pc:sldMkLst>
          <pc:docMk/>
          <pc:sldMk cId="405531638" sldId="2916"/>
        </pc:sldMkLst>
        <pc:spChg chg="mod">
          <ac:chgData name="지하람" userId="a5b6ff9c-712a-4625-8978-eefb6063f8ec" providerId="ADAL" clId="{7421C642-EDAD-4748-B305-E10D2B6CA9B1}" dt="2023-12-23T11:57:27.405" v="16" actId="20577"/>
          <ac:spMkLst>
            <pc:docMk/>
            <pc:sldMk cId="405531638" sldId="2916"/>
            <ac:spMk id="4" creationId="{00000000-0000-0000-0000-000000000000}"/>
          </ac:spMkLst>
        </pc:spChg>
      </pc:sldChg>
      <pc:sldChg chg="modSp mod">
        <pc:chgData name="지하람" userId="a5b6ff9c-712a-4625-8978-eefb6063f8ec" providerId="ADAL" clId="{7421C642-EDAD-4748-B305-E10D2B6CA9B1}" dt="2023-12-23T11:59:15.473" v="320" actId="20577"/>
        <pc:sldMkLst>
          <pc:docMk/>
          <pc:sldMk cId="164235549" sldId="2917"/>
        </pc:sldMkLst>
        <pc:spChg chg="mod">
          <ac:chgData name="지하람" userId="a5b6ff9c-712a-4625-8978-eefb6063f8ec" providerId="ADAL" clId="{7421C642-EDAD-4748-B305-E10D2B6CA9B1}" dt="2023-12-23T11:59:15.473" v="320" actId="20577"/>
          <ac:spMkLst>
            <pc:docMk/>
            <pc:sldMk cId="164235549" sldId="2917"/>
            <ac:spMk id="10" creationId="{00000000-0000-0000-0000-000000000000}"/>
          </ac:spMkLst>
        </pc:spChg>
      </pc:sldChg>
      <pc:sldChg chg="modSp mod">
        <pc:chgData name="지하람" userId="a5b6ff9c-712a-4625-8978-eefb6063f8ec" providerId="ADAL" clId="{7421C642-EDAD-4748-B305-E10D2B6CA9B1}" dt="2023-12-23T11:59:40.541" v="363" actId="20577"/>
        <pc:sldMkLst>
          <pc:docMk/>
          <pc:sldMk cId="708135714" sldId="2918"/>
        </pc:sldMkLst>
        <pc:spChg chg="mod">
          <ac:chgData name="지하람" userId="a5b6ff9c-712a-4625-8978-eefb6063f8ec" providerId="ADAL" clId="{7421C642-EDAD-4748-B305-E10D2B6CA9B1}" dt="2023-12-23T11:59:40.541" v="363" actId="20577"/>
          <ac:spMkLst>
            <pc:docMk/>
            <pc:sldMk cId="708135714" sldId="2918"/>
            <ac:spMk id="7" creationId="{00000000-0000-0000-0000-000000000000}"/>
          </ac:spMkLst>
        </pc:spChg>
      </pc:sldChg>
      <pc:sldChg chg="mod modShow">
        <pc:chgData name="지하람" userId="a5b6ff9c-712a-4625-8978-eefb6063f8ec" providerId="ADAL" clId="{7421C642-EDAD-4748-B305-E10D2B6CA9B1}" dt="2023-12-23T11:57:10.204" v="0" actId="729"/>
        <pc:sldMkLst>
          <pc:docMk/>
          <pc:sldMk cId="2761891273" sldId="2919"/>
        </pc:sldMkLst>
      </pc:sldChg>
      <pc:sldChg chg="modSp mod">
        <pc:chgData name="지하람" userId="a5b6ff9c-712a-4625-8978-eefb6063f8ec" providerId="ADAL" clId="{7421C642-EDAD-4748-B305-E10D2B6CA9B1}" dt="2023-12-23T12:00:11.783" v="416" actId="1076"/>
        <pc:sldMkLst>
          <pc:docMk/>
          <pc:sldMk cId="590186037" sldId="2922"/>
        </pc:sldMkLst>
        <pc:spChg chg="mod">
          <ac:chgData name="지하람" userId="a5b6ff9c-712a-4625-8978-eefb6063f8ec" providerId="ADAL" clId="{7421C642-EDAD-4748-B305-E10D2B6CA9B1}" dt="2023-12-23T12:00:11.783" v="416" actId="1076"/>
          <ac:spMkLst>
            <pc:docMk/>
            <pc:sldMk cId="590186037" sldId="2922"/>
            <ac:spMk id="6" creationId="{00000000-0000-0000-0000-000000000000}"/>
          </ac:spMkLst>
        </pc:spChg>
      </pc:sldChg>
      <pc:sldChg chg="add del">
        <pc:chgData name="지하람" userId="a5b6ff9c-712a-4625-8978-eefb6063f8ec" providerId="ADAL" clId="{7421C642-EDAD-4748-B305-E10D2B6CA9B1}" dt="2023-12-23T11:59:49.858" v="365" actId="2696"/>
        <pc:sldMkLst>
          <pc:docMk/>
          <pc:sldMk cId="70224584" sldId="3058"/>
        </pc:sldMkLst>
      </pc:sldChg>
      <pc:sldChg chg="del">
        <pc:chgData name="지하람" userId="a5b6ff9c-712a-4625-8978-eefb6063f8ec" providerId="ADAL" clId="{7421C642-EDAD-4748-B305-E10D2B6CA9B1}" dt="2023-12-23T11:59:51.018" v="366" actId="2696"/>
        <pc:sldMkLst>
          <pc:docMk/>
          <pc:sldMk cId="3908213705" sldId="3059"/>
        </pc:sldMkLst>
      </pc:sldChg>
      <pc:sldChg chg="add del">
        <pc:chgData name="지하람" userId="a5b6ff9c-712a-4625-8978-eefb6063f8ec" providerId="ADAL" clId="{7421C642-EDAD-4748-B305-E10D2B6CA9B1}" dt="2023-12-23T12:00:28.407" v="418" actId="2696"/>
        <pc:sldMkLst>
          <pc:docMk/>
          <pc:sldMk cId="1953852624" sldId="3060"/>
        </pc:sldMkLst>
      </pc:sldChg>
      <pc:sldChg chg="modSp add mod">
        <pc:chgData name="지하람" userId="a5b6ff9c-712a-4625-8978-eefb6063f8ec" providerId="ADAL" clId="{7421C642-EDAD-4748-B305-E10D2B6CA9B1}" dt="2023-12-23T11:59:21.145" v="323" actId="20577"/>
        <pc:sldMkLst>
          <pc:docMk/>
          <pc:sldMk cId="918363751" sldId="3076"/>
        </pc:sldMkLst>
        <pc:spChg chg="mod">
          <ac:chgData name="지하람" userId="a5b6ff9c-712a-4625-8978-eefb6063f8ec" providerId="ADAL" clId="{7421C642-EDAD-4748-B305-E10D2B6CA9B1}" dt="2023-12-23T11:59:21.145" v="323" actId="20577"/>
          <ac:spMkLst>
            <pc:docMk/>
            <pc:sldMk cId="918363751" sldId="3076"/>
            <ac:spMk id="10" creationId="{00000000-0000-0000-0000-000000000000}"/>
          </ac:spMkLst>
        </pc:spChg>
      </pc:sldChg>
      <pc:sldMasterChg chg="del delSldLayout">
        <pc:chgData name="지하람" userId="a5b6ff9c-712a-4625-8978-eefb6063f8ec" providerId="ADAL" clId="{7421C642-EDAD-4748-B305-E10D2B6CA9B1}" dt="2023-12-23T11:57:11.684" v="1" actId="2696"/>
        <pc:sldMasterMkLst>
          <pc:docMk/>
          <pc:sldMasterMk cId="1431947401" sldId="2147484464"/>
        </pc:sldMasterMkLst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3240536958" sldId="2147484465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1937665889" sldId="2147484466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3291452582" sldId="2147484467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3323893190" sldId="2147484468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588232170" sldId="2147484469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472360291" sldId="2147484470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3977379867" sldId="2147484471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2195026744" sldId="2147484472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4100530647" sldId="2147484473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346060555" sldId="2147484474"/>
          </pc:sldLayoutMkLst>
        </pc:sldLayoutChg>
        <pc:sldLayoutChg chg="del">
          <pc:chgData name="지하람" userId="a5b6ff9c-712a-4625-8978-eefb6063f8ec" providerId="ADAL" clId="{7421C642-EDAD-4748-B305-E10D2B6CA9B1}" dt="2023-12-23T11:57:11.684" v="1" actId="2696"/>
          <pc:sldLayoutMkLst>
            <pc:docMk/>
            <pc:sldMasterMk cId="1431947401" sldId="2147484464"/>
            <pc:sldLayoutMk cId="1239550859" sldId="21474844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6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오신 예수님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성탄의 구주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어두움에 밝은 빛 되고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247650" y="1132616"/>
            <a:ext cx="11696700" cy="47089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거리에 사람들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 많은 그들 중에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주님을 모르는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누군가를 위해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972704" y="1536174"/>
            <a:ext cx="102465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슬프거나 힘든 사람들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힘겨워 마요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기뻐할 수 있는 이 날에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 힘을 얻어 살아가요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우후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972704" y="1536174"/>
            <a:ext cx="102465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약한 자를 위해 오셨죠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우리의 주님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이제 우리 기쁜 맘으로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예수를 맞이해요</a:t>
            </a: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536174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소식을 전하는 자여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다함께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주를 찬미하자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노래 부르며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이 날을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축하하세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2705070"/>
            <a:ext cx="9409546" cy="14465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성탄에</a:t>
            </a:r>
            <a:endParaRPr kumimoji="0" lang="en-US" altLang="ko-KR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0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17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2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01047" y="3977812"/>
            <a:ext cx="3789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 dirty="0">
                <a:solidFill>
                  <a:schemeClr val="bg1"/>
                </a:solidFill>
              </a:rPr>
              <a:t>찬양해요</a:t>
            </a:r>
            <a:r>
              <a:rPr lang="en-US" altLang="ko-KR" sz="6000" dirty="0">
                <a:solidFill>
                  <a:schemeClr val="bg1"/>
                </a:solidFill>
              </a:rPr>
              <a:t>~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7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하늘에서 들리니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산과 들이 기뻐서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메아리쳐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387760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6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45900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7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한밤중에 목자들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양떼들을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지킬때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51330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6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82984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김서진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22980"/>
            <a:ext cx="7848872" cy="3016190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 dirty="0">
                <a:solidFill>
                  <a:srgbClr val="000000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5800" b="1" dirty="0">
                <a:solidFill>
                  <a:srgbClr val="000000"/>
                </a:solidFill>
                <a:latin typeface="HY중고딕"/>
                <a:ea typeface="HY중고딕"/>
              </a:rPr>
              <a:t>2</a:t>
            </a:r>
            <a:r>
              <a:rPr lang="ko-KR" altLang="en-US" sz="5800" b="1" dirty="0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srgbClr val="000000"/>
                </a:solidFill>
                <a:latin typeface="HY중고딕"/>
                <a:ea typeface="HY중고딕"/>
              </a:rPr>
              <a:t>11</a:t>
            </a:r>
            <a:r>
              <a:rPr lang="ko-KR" altLang="en-US" sz="5800" b="1" dirty="0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8"/>
            <a:ext cx="10647250" cy="458585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800" b="1" dirty="0" err="1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 </a:t>
            </a:r>
            <a:r>
              <a:rPr lang="ko-KR" altLang="en-US" sz="5800" b="1" dirty="0">
                <a:solidFill>
                  <a:srgbClr val="000000"/>
                </a:solidFill>
              </a:rPr>
              <a:t>마태복음 </a:t>
            </a:r>
            <a:r>
              <a:rPr lang="en-US" altLang="ko-KR" sz="5800" b="1" dirty="0">
                <a:solidFill>
                  <a:srgbClr val="000000"/>
                </a:solidFill>
              </a:rPr>
              <a:t>2</a:t>
            </a:r>
            <a:r>
              <a:rPr lang="ko-KR" altLang="en-US" sz="5800" b="1" dirty="0">
                <a:solidFill>
                  <a:srgbClr val="000000"/>
                </a:solidFill>
              </a:rPr>
              <a:t>장</a:t>
            </a:r>
          </a:p>
          <a:p>
            <a:pPr lvl="0">
              <a:defRPr/>
            </a:pPr>
            <a:endParaRPr lang="ko-KR" altLang="en-US" sz="5800" b="1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 dirty="0">
                <a:solidFill>
                  <a:srgbClr val="000000"/>
                </a:solidFill>
              </a:rPr>
              <a:t>11</a:t>
            </a:r>
            <a:r>
              <a:rPr lang="ko-KR" altLang="en-US" sz="5800" b="1" baseline="0" dirty="0">
                <a:solidFill>
                  <a:srgbClr val="000000"/>
                </a:solidFill>
              </a:rPr>
              <a:t> 집에 들어가 아기와</a:t>
            </a:r>
            <a:endParaRPr lang="en-US" altLang="ko-KR" sz="5800" b="1" baseline="0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 dirty="0">
                <a:solidFill>
                  <a:srgbClr val="000000"/>
                </a:solidFill>
              </a:rPr>
              <a:t>그의 어머니 마리아가</a:t>
            </a:r>
            <a:endParaRPr lang="en-US" altLang="ko-KR" sz="5800" b="1" baseline="0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 dirty="0">
                <a:solidFill>
                  <a:srgbClr val="000000"/>
                </a:solidFill>
              </a:rPr>
              <a:t>함께 </a:t>
            </a:r>
            <a:r>
              <a:rPr lang="ko-KR" altLang="en-US" sz="5800" b="1" dirty="0">
                <a:solidFill>
                  <a:srgbClr val="000000"/>
                </a:solidFill>
              </a:rPr>
              <a:t>있는 것을 보고 엎드려</a:t>
            </a:r>
            <a:endParaRPr lang="ko-KR" altLang="en-US" sz="5800" b="1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8"/>
            <a:ext cx="10647250" cy="458585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800" b="1" dirty="0" err="1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 </a:t>
            </a:r>
            <a:r>
              <a:rPr lang="ko-KR" altLang="en-US" sz="5800" b="1" dirty="0">
                <a:solidFill>
                  <a:srgbClr val="000000"/>
                </a:solidFill>
              </a:rPr>
              <a:t>마태복음 </a:t>
            </a:r>
            <a:r>
              <a:rPr lang="en-US" altLang="ko-KR" sz="5800" b="1" dirty="0">
                <a:solidFill>
                  <a:srgbClr val="000000"/>
                </a:solidFill>
              </a:rPr>
              <a:t>2</a:t>
            </a:r>
            <a:r>
              <a:rPr lang="ko-KR" altLang="en-US" sz="5800" b="1" dirty="0">
                <a:solidFill>
                  <a:srgbClr val="000000"/>
                </a:solidFill>
              </a:rPr>
              <a:t>장</a:t>
            </a:r>
          </a:p>
          <a:p>
            <a:pPr lvl="0">
              <a:defRPr/>
            </a:pPr>
            <a:endParaRPr lang="ko-KR" altLang="en-US" sz="5800" b="1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 dirty="0">
                <a:solidFill>
                  <a:srgbClr val="000000"/>
                </a:solidFill>
              </a:rPr>
              <a:t>11</a:t>
            </a:r>
            <a:r>
              <a:rPr lang="ko-KR" altLang="en-US" sz="5800" b="1" baseline="0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아기께 경배하고</a:t>
            </a:r>
            <a:endParaRPr lang="en-US" altLang="ko-KR" sz="5800" b="1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dirty="0">
                <a:solidFill>
                  <a:srgbClr val="000000"/>
                </a:solidFill>
              </a:rPr>
              <a:t>보배합을 열어 황금과 유향과 몰약을 예물로 </a:t>
            </a:r>
            <a:r>
              <a:rPr lang="ko-KR" altLang="en-US" sz="5800" b="1" dirty="0" err="1">
                <a:solidFill>
                  <a:srgbClr val="000000"/>
                </a:solidFill>
              </a:rPr>
              <a:t>드리니라</a:t>
            </a:r>
            <a:endParaRPr lang="ko-KR" altLang="en-US" sz="5800" b="1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3751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252026"/>
            <a:ext cx="7848873" cy="338552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 dirty="0">
                <a:solidFill>
                  <a:schemeClr val="dk1"/>
                </a:solidFill>
                <a:latin typeface="HY그래픽M"/>
                <a:ea typeface="HY그래픽M"/>
              </a:rPr>
              <a:t>동방박사가</a:t>
            </a:r>
            <a:endParaRPr lang="en-US" altLang="ko-KR" sz="5500" b="1" dirty="0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500" b="1" dirty="0">
                <a:solidFill>
                  <a:schemeClr val="dk1"/>
                </a:solidFill>
                <a:latin typeface="HY그래픽M"/>
                <a:ea typeface="HY그래픽M"/>
              </a:rPr>
              <a:t>드린 </a:t>
            </a:r>
            <a:r>
              <a:rPr lang="ko-KR" altLang="en-US" sz="5500" b="1" dirty="0">
                <a:solidFill>
                  <a:srgbClr val="FF0000"/>
                </a:solidFill>
                <a:latin typeface="HY그래픽M"/>
                <a:ea typeface="HY그래픽M"/>
              </a:rPr>
              <a:t>경배</a:t>
            </a:r>
            <a:endParaRPr lang="ko-KR" altLang="en-US" sz="5500" b="1" dirty="0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7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하늘에서 들리니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산과 들이 기뻐서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메아리쳐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2006985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어리선가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들리는 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어리선가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1316855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222855" y="1536174"/>
            <a:ext cx="9746290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소식을 전하는 자여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다함께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주를 찬미하자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노래 부르며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이 날을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축하하세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8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36174"/>
            <a:ext cx="99290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어디선가 들리는 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성탄의 종소리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어서 가자 기쁜 맘으로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발걸음은 더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가벼웁게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우후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46998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오신 예수님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성탄의 구주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어두움에 밝은 빛 되고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3988189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247650" y="1132616"/>
            <a:ext cx="11696700" cy="47089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거리에 사람들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 많은 그들 중에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주님을 모르는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누군가를 위해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14443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972704" y="1536174"/>
            <a:ext cx="102465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슬프거나 힘든 사람들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힘겨워 마요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기뻐할 수 있는 이 날에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 힘을 얻어 살아가요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우후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372130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972704" y="1536174"/>
            <a:ext cx="102465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약한 자를 위해 오셨죠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우리의 주님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이제 우리 기쁜 맘으로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예수를 맞이해요</a:t>
            </a:r>
          </a:p>
        </p:txBody>
      </p:sp>
    </p:spTree>
    <p:extLst>
      <p:ext uri="{BB962C8B-B14F-4D97-AF65-F5344CB8AC3E}">
        <p14:creationId xmlns:p14="http://schemas.microsoft.com/office/powerpoint/2010/main" val="2363836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536174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소식을 전하는 자여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다함께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주를 찬미하자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노래 부르며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이 날을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축하하세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9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2705070"/>
            <a:ext cx="9409546" cy="14465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성탄에</a:t>
            </a:r>
            <a:endParaRPr kumimoji="0" lang="en-US" altLang="ko-KR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0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6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8631" y="5006783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현하영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2. 2024</a:t>
            </a:r>
            <a:r>
              <a:rPr lang="ko-KR" altLang="en-US" sz="3200" b="1" dirty="0">
                <a:solidFill>
                  <a:prstClr val="black"/>
                </a:solidFill>
              </a:rPr>
              <a:t>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>
                <a:solidFill>
                  <a:prstClr val="black"/>
                </a:solidFill>
              </a:rPr>
              <a:t>역사기행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제주도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4/15~18)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신청은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오늘까지 입니다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성탄전야제 공연 준비 오후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시부터 진행됩니다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차량확인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4. 2023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년 출석상과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새신자상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수여합니다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학년 졸업을 축하합니다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성탄절예배는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12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일은 통합예배입니다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6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축하합니다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06185"/>
              </p:ext>
            </p:extLst>
          </p:nvPr>
        </p:nvGraphicFramePr>
        <p:xfrm>
          <a:off x="1025234" y="2348880"/>
          <a:ext cx="10097855" cy="357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5"/>
                <a:gridCol w="7026950"/>
              </a:tblGrid>
              <a:tr h="102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723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출석상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송예권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송은권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새신자상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이동재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정은하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정준영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3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560" y="1054085"/>
            <a:ext cx="7920880" cy="1489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5400" b="1" dirty="0" smtClean="0">
                <a:solidFill>
                  <a:srgbClr val="0070C0"/>
                </a:solidFill>
              </a:rPr>
              <a:t>졸업을 축하합니다</a:t>
            </a:r>
            <a:r>
              <a:rPr lang="en-US" altLang="ko-KR" sz="5400" b="1" dirty="0" smtClean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052710" y="2966875"/>
            <a:ext cx="8086580" cy="3168352"/>
          </a:xfrm>
          <a:prstGeom prst="rect">
            <a:avLst/>
          </a:prstGeom>
          <a:solidFill>
            <a:schemeClr val="bg2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김서진</a:t>
            </a:r>
            <a:r>
              <a:rPr lang="en-US" altLang="ko-KR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김성준</a:t>
            </a:r>
            <a:r>
              <a:rPr lang="en-US" altLang="ko-KR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5400" b="1" dirty="0" err="1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김여련</a:t>
            </a:r>
            <a:endParaRPr lang="en-US" altLang="ko-KR" sz="5400" b="1" dirty="0">
              <a:solidFill>
                <a:srgbClr val="0070C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김현서</a:t>
            </a:r>
            <a:r>
              <a:rPr lang="en-US" altLang="ko-KR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정예서</a:t>
            </a:r>
            <a:r>
              <a:rPr lang="en-US" altLang="ko-KR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5400" b="1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이규하</a:t>
            </a:r>
            <a:endParaRPr lang="en-US" altLang="ko-KR" sz="5400" b="1" dirty="0">
              <a:solidFill>
                <a:srgbClr val="0070C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8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7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한밤중에 목자들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양떼들을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지킬때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017982" y="1558646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주께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2006985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어리선가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들리는 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어리선가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222855" y="1536174"/>
            <a:ext cx="9746290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소식을 전하는 자여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다함께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주를 찬미하자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노래 부르며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이 날을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축하하세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36174"/>
            <a:ext cx="9929092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어디선가 들리는 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성탄의 종소리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어서 가자 기쁜 맘으로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발걸음은 더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가벼웁게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우후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773</Words>
  <Application>Microsoft Office PowerPoint</Application>
  <PresentationFormat>사용자 지정</PresentationFormat>
  <Paragraphs>267</Paragraphs>
  <Slides>48</Slides>
  <Notes>19</Notes>
  <HiddenSlides>1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48</vt:i4>
      </vt:variant>
    </vt:vector>
  </HeadingPairs>
  <TitlesOfParts>
    <vt:vector size="53" baseType="lpstr">
      <vt:lpstr>Office 테마</vt:lpstr>
      <vt:lpstr>7_Office 테마</vt:lpstr>
      <vt:lpstr>2_파형</vt:lpstr>
      <vt:lpstr>3_Office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193</cp:revision>
  <dcterms:created xsi:type="dcterms:W3CDTF">2022-06-11T10:00:30Z</dcterms:created>
  <dcterms:modified xsi:type="dcterms:W3CDTF">2023-12-23T14:31:23Z</dcterms:modified>
  <cp:version/>
</cp:coreProperties>
</file>