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89" r:id="rId8"/>
    <p:sldMasterId id="2147484001" r:id="rId9"/>
    <p:sldMasterId id="2147484004" r:id="rId10"/>
  </p:sldMasterIdLst>
  <p:notesMasterIdLst>
    <p:notesMasterId r:id="rId61"/>
  </p:notesMasterIdLst>
  <p:sldIdLst>
    <p:sldId id="1998" r:id="rId11"/>
    <p:sldId id="2660" r:id="rId12"/>
    <p:sldId id="2585" r:id="rId13"/>
    <p:sldId id="2586" r:id="rId14"/>
    <p:sldId id="2685" r:id="rId15"/>
    <p:sldId id="2686" r:id="rId16"/>
    <p:sldId id="2687" r:id="rId17"/>
    <p:sldId id="2688" r:id="rId18"/>
    <p:sldId id="2689" r:id="rId19"/>
    <p:sldId id="2690" r:id="rId20"/>
    <p:sldId id="2691" r:id="rId21"/>
    <p:sldId id="2692" r:id="rId22"/>
    <p:sldId id="2693" r:id="rId23"/>
    <p:sldId id="2694" r:id="rId24"/>
    <p:sldId id="2695" r:id="rId25"/>
    <p:sldId id="2696" r:id="rId26"/>
    <p:sldId id="2697" r:id="rId27"/>
    <p:sldId id="2698" r:id="rId28"/>
    <p:sldId id="2701" r:id="rId29"/>
    <p:sldId id="2702" r:id="rId30"/>
    <p:sldId id="2703" r:id="rId31"/>
    <p:sldId id="2704" r:id="rId32"/>
    <p:sldId id="2705" r:id="rId33"/>
    <p:sldId id="2706" r:id="rId34"/>
    <p:sldId id="2707" r:id="rId35"/>
    <p:sldId id="2614" r:id="rId36"/>
    <p:sldId id="2547" r:id="rId37"/>
    <p:sldId id="2548" r:id="rId38"/>
    <p:sldId id="2549" r:id="rId39"/>
    <p:sldId id="2550" r:id="rId40"/>
    <p:sldId id="2699" r:id="rId41"/>
    <p:sldId id="2700" r:id="rId42"/>
    <p:sldId id="2445" r:id="rId43"/>
    <p:sldId id="2553" r:id="rId44"/>
    <p:sldId id="2634" r:id="rId45"/>
    <p:sldId id="2715" r:id="rId46"/>
    <p:sldId id="2312" r:id="rId47"/>
    <p:sldId id="2708" r:id="rId48"/>
    <p:sldId id="2709" r:id="rId49"/>
    <p:sldId id="2710" r:id="rId50"/>
    <p:sldId id="2711" r:id="rId51"/>
    <p:sldId id="2712" r:id="rId52"/>
    <p:sldId id="2713" r:id="rId53"/>
    <p:sldId id="2714" r:id="rId54"/>
    <p:sldId id="2315" r:id="rId55"/>
    <p:sldId id="2641" r:id="rId56"/>
    <p:sldId id="1932" r:id="rId57"/>
    <p:sldId id="1933" r:id="rId58"/>
    <p:sldId id="1934" r:id="rId59"/>
    <p:sldId id="2363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 varScale="1">
        <p:scale>
          <a:sx n="110" d="100"/>
          <a:sy n="110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3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8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2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8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3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3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94" y="420368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7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9" y="407445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4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8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8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8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9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5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94" y="33876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53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ACE67-B05B-493F-A719-34B0CD7A758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1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EAC86-566C-43CB-AD1E-7C4CC1A907D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04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5F4B-3871-46A3-9DDD-4102F6E1256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86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69BE-7701-4F29-B7BB-2E6A98F4BE4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7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B2189-B018-49D5-A2A2-DC393A14834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C3069-FC14-4A1A-826A-8015919389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30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090F2-6036-48FF-B0B6-2F7D27891A2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2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55434-3166-45D0-9F4A-88F9913E298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87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2F6B2-1B19-442C-AD1D-A0F25770771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17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E80D-5B1F-4BA0-9AD8-14116BC78D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21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E9653-FDA7-4775-9ABD-4B131A44301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68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6941" y="630873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9F9CF3-7963-4265-9FBF-88DFEBD7A982}" type="slidenum">
              <a:rPr kumimoji="1"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392646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DF220A2-613B-43E8-B37D-F9F677452361}" type="slidenum">
              <a:rPr lang="en-US" altLang="ko-KR">
                <a:solidFill>
                  <a:prstClr val="black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812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9F9CF3-7963-4265-9FBF-88DFEBD7A982}" type="slidenum">
              <a:rPr kumimoji="1"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392646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DF220A2-613B-43E8-B37D-F9F677452361}" type="slidenum">
              <a:rPr lang="en-US" altLang="ko-KR">
                <a:solidFill>
                  <a:prstClr val="black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81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4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4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4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1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4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05" y="625044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4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0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73AA1-4BD3-4932-BBA0-9F786A6F2344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1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9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1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6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6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0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3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836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22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71"/>
            <a:ext cx="6130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1" dirty="0" smtClean="0"/>
              <a:t>찬양해요</a:t>
            </a:r>
            <a:r>
              <a:rPr lang="en-US" altLang="ko-KR" sz="6600" b="1" i="1" dirty="0" smtClean="0"/>
              <a:t>~</a:t>
            </a:r>
            <a:endParaRPr lang="ko-KR" alt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8388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4718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6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213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13"/>
            <a:ext cx="318346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7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첫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309797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4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91891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김성준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26b~27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511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20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26b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너희 중에 누구든지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크고자 하는 자는 너희를 섬기는 자가 되고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511" y="718276"/>
            <a:ext cx="10590511" cy="544762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20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27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너희 중에 누구든지 으뜸이 되고자 하는 자는 너희의 종이 되어야 </a:t>
            </a:r>
            <a:endParaRPr lang="en-US" altLang="ko-KR" sz="7200" b="1" dirty="0" smtClean="0">
              <a:solidFill>
                <a:prstClr val="black"/>
              </a:solidFill>
            </a:endParaRPr>
          </a:p>
          <a:p>
            <a:r>
              <a:rPr lang="ko-KR" altLang="en-US" sz="7200" b="1" dirty="0" smtClean="0">
                <a:solidFill>
                  <a:prstClr val="black"/>
                </a:solidFill>
              </a:rPr>
              <a:t>하리라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7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믿음</a:t>
            </a:r>
            <a:r>
              <a:rPr lang="ko-KR" altLang="en-US" sz="5200" b="1" dirty="0" smtClean="0">
                <a:latin typeface="HY그래픽M"/>
                <a:ea typeface="HY그래픽M"/>
              </a:rPr>
              <a:t>의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본이 되는 </a:t>
            </a:r>
            <a:r>
              <a:rPr lang="ko-KR" altLang="en-US" sz="52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초등부</a:t>
            </a:r>
            <a:r>
              <a:rPr lang="ko-KR" altLang="en-US" sz="52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8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471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4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68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213"/>
      </p:ext>
    </p:extLst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3"/>
            <a:ext cx="318346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1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5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9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4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6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5574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306</Words>
  <Application>Microsoft Office PowerPoint</Application>
  <PresentationFormat>사용자 지정</PresentationFormat>
  <Paragraphs>115</Paragraphs>
  <Slides>50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50</vt:i4>
      </vt:variant>
    </vt:vector>
  </HeadingPairs>
  <TitlesOfParts>
    <vt:vector size="57" baseType="lpstr">
      <vt:lpstr>Office 테마</vt:lpstr>
      <vt:lpstr>7_Office 테마</vt:lpstr>
      <vt:lpstr>1_Office 테마</vt:lpstr>
      <vt:lpstr>2_파형</vt:lpstr>
      <vt:lpstr>2_기본 디자인</vt:lpstr>
      <vt:lpstr>2_Office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60</cp:revision>
  <dcterms:created xsi:type="dcterms:W3CDTF">2022-06-11T10:00:30Z</dcterms:created>
  <dcterms:modified xsi:type="dcterms:W3CDTF">2023-01-07T12:14:58Z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