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7" r:id="rId5"/>
    <p:sldMasterId id="2147483710" r:id="rId6"/>
    <p:sldMasterId id="2147483723" r:id="rId7"/>
    <p:sldMasterId id="2147483736" r:id="rId8"/>
  </p:sldMasterIdLst>
  <p:notesMasterIdLst>
    <p:notesMasterId r:id="rId43"/>
  </p:notesMasterIdLst>
  <p:sldIdLst>
    <p:sldId id="1998" r:id="rId9"/>
    <p:sldId id="2478" r:id="rId10"/>
    <p:sldId id="2497" r:id="rId11"/>
    <p:sldId id="2498" r:id="rId12"/>
    <p:sldId id="2557" r:id="rId13"/>
    <p:sldId id="2558" r:id="rId14"/>
    <p:sldId id="2559" r:id="rId15"/>
    <p:sldId id="2560" r:id="rId16"/>
    <p:sldId id="2562" r:id="rId17"/>
    <p:sldId id="2563" r:id="rId18"/>
    <p:sldId id="2564" r:id="rId19"/>
    <p:sldId id="2565" r:id="rId20"/>
    <p:sldId id="2546" r:id="rId21"/>
    <p:sldId id="2547" r:id="rId22"/>
    <p:sldId id="2548" r:id="rId23"/>
    <p:sldId id="2549" r:id="rId24"/>
    <p:sldId id="2550" r:id="rId25"/>
    <p:sldId id="2566" r:id="rId26"/>
    <p:sldId id="2567" r:id="rId27"/>
    <p:sldId id="2445" r:id="rId28"/>
    <p:sldId id="2553" r:id="rId29"/>
    <p:sldId id="2527" r:id="rId30"/>
    <p:sldId id="2312" r:id="rId31"/>
    <p:sldId id="2568" r:id="rId32"/>
    <p:sldId id="2569" r:id="rId33"/>
    <p:sldId id="2315" r:id="rId34"/>
    <p:sldId id="2006" r:id="rId35"/>
    <p:sldId id="2570" r:id="rId36"/>
    <p:sldId id="2573" r:id="rId37"/>
    <p:sldId id="2571" r:id="rId38"/>
    <p:sldId id="1932" r:id="rId39"/>
    <p:sldId id="1933" r:id="rId40"/>
    <p:sldId id="1934" r:id="rId41"/>
    <p:sldId id="2363" r:id="rId42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84" d="100"/>
          <a:sy n="84" d="100"/>
        </p:scale>
        <p:origin x="-552" y="-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7675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A8BDFC-D22E-4261-8EE4-989EA2EF652D}" type="datetimeFigureOut">
              <a:rPr lang="ko-KR" altLang="en-US" smtClean="0"/>
              <a:t>2022-07-10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86F90B-29EA-4C02-BF72-5D8E4F5529C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5631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16FDB8-604E-4BE2-A957-D744E861979B}" type="slidenum">
              <a:rPr lang="en-US" altLang="ko-KR" smtClean="0">
                <a:solidFill>
                  <a:prstClr val="black"/>
                </a:solidFill>
              </a:rPr>
              <a:pPr/>
              <a:t>28</a:t>
            </a:fld>
            <a:endParaRPr lang="en-US" altLang="ko-KR">
              <a:solidFill>
                <a:prstClr val="black"/>
              </a:solidFill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ko-KR" altLang="en-US" dirty="0"/>
              <a:t>마우스 오른쪽 클릭 후 텍스트편집</a:t>
            </a:r>
            <a:r>
              <a:rPr lang="en-US" altLang="ko-KR" dirty="0"/>
              <a:t>(</a:t>
            </a:r>
            <a:r>
              <a:rPr lang="ko-KR" altLang="en-US" dirty="0"/>
              <a:t>문자열추가</a:t>
            </a:r>
            <a:r>
              <a:rPr lang="en-US" altLang="ko-KR" dirty="0"/>
              <a:t>) </a:t>
            </a:r>
            <a:r>
              <a:rPr lang="ko-KR" altLang="en-US" dirty="0"/>
              <a:t>버튼 </a:t>
            </a:r>
            <a:r>
              <a:rPr lang="ko-KR" altLang="en-US" dirty="0" err="1"/>
              <a:t>누른후</a:t>
            </a:r>
            <a:r>
              <a:rPr lang="ko-KR" altLang="en-US" dirty="0"/>
              <a:t> 텍스트 삽입 바랍니다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29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30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306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228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68735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xmlns="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2022-07-10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0221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2022-07-10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975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xmlns="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2022-07-10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5404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6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7639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8091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450" y="4203624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26" y="4075320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406" y="4074399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88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1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5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27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69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6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207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6556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44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224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44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224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6792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9224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224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4620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635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702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499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2022-07-10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3038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050" y="338709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309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03" indent="0">
              <a:buNone/>
              <a:defRPr sz="2800"/>
            </a:lvl2pPr>
            <a:lvl3pPr marL="913422" indent="0">
              <a:buNone/>
              <a:defRPr sz="2400"/>
            </a:lvl3pPr>
            <a:lvl4pPr marL="1370140" indent="0">
              <a:buNone/>
              <a:defRPr sz="2000"/>
            </a:lvl4pPr>
            <a:lvl5pPr marL="1826850" indent="0">
              <a:buNone/>
              <a:defRPr sz="2000"/>
            </a:lvl5pPr>
            <a:lvl6pPr marL="2283566" indent="0">
              <a:buNone/>
              <a:defRPr sz="2000"/>
            </a:lvl6pPr>
            <a:lvl7pPr marL="2740278" indent="0">
              <a:buNone/>
              <a:defRPr sz="2000"/>
            </a:lvl7pPr>
            <a:lvl8pPr marL="3196979" indent="0">
              <a:buNone/>
              <a:defRPr sz="2000"/>
            </a:lvl8pPr>
            <a:lvl9pPr marL="3653691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5527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2827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1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4610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659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2022-07-10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4729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2022-07-10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3664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9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8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8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7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6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6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5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2022-07-10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111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2022-07-10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8243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554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55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2022-07-10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739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2022-07-10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461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2022-07-10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99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4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72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2022-07-10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8554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100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28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2022-07-10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586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47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39" indent="0">
              <a:buNone/>
              <a:defRPr sz="2800"/>
            </a:lvl2pPr>
            <a:lvl3pPr marL="913890" indent="0">
              <a:buNone/>
              <a:defRPr sz="2400"/>
            </a:lvl3pPr>
            <a:lvl4pPr marL="1370838" indent="0">
              <a:buNone/>
              <a:defRPr sz="2100"/>
            </a:lvl4pPr>
            <a:lvl5pPr marL="1827781" indent="0">
              <a:buNone/>
              <a:defRPr sz="2100"/>
            </a:lvl5pPr>
            <a:lvl6pPr marL="2284738" indent="0">
              <a:buNone/>
              <a:defRPr sz="2100"/>
            </a:lvl6pPr>
            <a:lvl7pPr marL="2741673" indent="0">
              <a:buNone/>
              <a:defRPr sz="2100"/>
            </a:lvl7pPr>
            <a:lvl8pPr marL="3198608" indent="0">
              <a:buNone/>
              <a:defRPr sz="2100"/>
            </a:lvl8pPr>
            <a:lvl9pPr marL="365554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402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2022-07-10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392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2022-07-10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19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855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855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2022-07-10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037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3319014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1845716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0010829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3224415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9012344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129771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2022-07-10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43790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8210646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5297462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72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5814717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59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80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121852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8405178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722888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678410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631673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3943852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8614069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1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xmlns="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xmlns="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xmlns="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2022-07-10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xmlns="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xmlns="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1869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2623834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9288320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2252140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7343597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70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4244482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57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78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068678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3799983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3783837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0548570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1753676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xmlns="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2022-07-10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xmlns="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xmlns="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46597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9677810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038262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1610294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7963732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709386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5759976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67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464716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54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75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0795482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2281177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6863263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xmlns="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2022-07-10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xmlns="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xmlns="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38092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850226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155278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653419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326588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088155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854634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778169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433144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70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685673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57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78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411340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7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7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2022-07-10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293015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650643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282376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5307645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9070378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59898708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9789147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76192538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8825939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0397624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0066614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7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xmlns="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7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2022-07-10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851465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63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693751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50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71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6663795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528658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7651750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xmlns="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/>
              <a:t>2022-07-10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809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60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46" tIns="45682" rIns="91346" bIns="45682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387"/>
            <a:ext cx="5048920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361" y="6250387"/>
            <a:ext cx="504892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87"/>
            <a:ext cx="154910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55" y="2675467"/>
            <a:ext cx="9877777" cy="3450696"/>
          </a:xfrm>
          <a:prstGeom prst="rect">
            <a:avLst/>
          </a:prstGeom>
        </p:spPr>
        <p:txBody>
          <a:bodyPr vert="horz" lIns="91346" tIns="45682" rIns="91346" bIns="4568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600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3422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29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652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747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782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481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1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1008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574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278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03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22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4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5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566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278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979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691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6" tIns="45710" rIns="9139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96" tIns="45710" rIns="9139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567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2022-07-10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567"/>
            <a:ext cx="3860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567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2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389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4" indent="-342714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35" indent="-285598" algn="l" defTabSz="91389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9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04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43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95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42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85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42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9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81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73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0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7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915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55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854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334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ker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05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5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3606"/>
            <a:ext cx="3048000" cy="317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18" tIns="45674" rIns="91318" bIns="45674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3DC3159F-B08C-40BF-8DAD-492ED240B22D}"/>
              </a:ext>
            </a:extLst>
          </p:cNvPr>
          <p:cNvSpPr/>
          <p:nvPr/>
        </p:nvSpPr>
        <p:spPr>
          <a:xfrm>
            <a:off x="10656168" y="6108924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xmlns="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E644366-9A3B-4ECC-A5E8-625A37F3438B}"/>
              </a:ext>
            </a:extLst>
          </p:cNvPr>
          <p:cNvSpPr txBox="1"/>
          <p:nvPr/>
        </p:nvSpPr>
        <p:spPr>
          <a:xfrm>
            <a:off x="8285583" y="1052739"/>
            <a:ext cx="1841281" cy="1862028"/>
          </a:xfrm>
          <a:prstGeom prst="rect">
            <a:avLst/>
          </a:prstGeom>
          <a:noFill/>
        </p:spPr>
        <p:txBody>
          <a:bodyPr wrap="none" lIns="91396" tIns="45710" rIns="91396" bIns="45710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42_레이어 2.jpg" descr="2022 가사_0042_레이어 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778119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41_레이어 3.jpg" descr="2022 가사_0041_레이어 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32082971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40_레이어 4.jpg" descr="2022 가사_0040_레이어 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25279072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46" tIns="45682" rIns="91346" bIns="45682" rtlCol="0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altLang="ko-KR" sz="4000" dirty="0">
                <a:latin typeface="HY헤드라인M" pitchFamily="18" charset="-127"/>
                <a:ea typeface="HY헤드라인M" pitchFamily="18" charset="-127"/>
              </a:rPr>
              <a:t>2022</a:t>
            </a:r>
            <a:r>
              <a:rPr lang="ko-KR" altLang="en-US" sz="4000" dirty="0">
                <a:latin typeface="HY헤드라인M" pitchFamily="18" charset="-127"/>
                <a:ea typeface="HY헤드라인M" pitchFamily="18" charset="-127"/>
              </a:rPr>
              <a:t>년  </a:t>
            </a:r>
            <a:r>
              <a:rPr lang="en-US" altLang="ko-KR" sz="4000" dirty="0">
                <a:latin typeface="HY헤드라인M" pitchFamily="18" charset="-127"/>
                <a:ea typeface="HY헤드라인M" pitchFamily="18" charset="-127"/>
              </a:rPr>
              <a:t>7</a:t>
            </a:r>
            <a:r>
              <a:rPr lang="ko-KR" altLang="en-US" sz="4000" dirty="0">
                <a:latin typeface="HY헤드라인M" pitchFamily="18" charset="-127"/>
                <a:ea typeface="HY헤드라인M" pitchFamily="18" charset="-127"/>
              </a:rPr>
              <a:t>월 </a:t>
            </a:r>
            <a:r>
              <a:rPr lang="en-US" altLang="ko-KR" sz="4000" dirty="0" smtClean="0">
                <a:latin typeface="HY헤드라인M" pitchFamily="18" charset="-127"/>
                <a:ea typeface="HY헤드라인M" pitchFamily="18" charset="-127"/>
              </a:rPr>
              <a:t>10</a:t>
            </a:r>
            <a:r>
              <a:rPr lang="ko-KR" altLang="en-US" sz="4000" dirty="0" smtClean="0">
                <a:latin typeface="HY헤드라인M" pitchFamily="18" charset="-127"/>
                <a:ea typeface="HY헤드라인M" pitchFamily="18" charset="-127"/>
              </a:rPr>
              <a:t>일    </a:t>
            </a:r>
            <a:r>
              <a:rPr lang="ko-KR" altLang="en-US" sz="4000" dirty="0">
                <a:latin typeface="HY헤드라인M" pitchFamily="18" charset="-127"/>
                <a:ea typeface="HY헤드라인M" pitchFamily="18" charset="-127"/>
              </a:rPr>
              <a:t>어린이 예배</a:t>
            </a:r>
            <a:endParaRPr lang="en-US" altLang="ko-KR" sz="40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335360" y="2636912"/>
            <a:ext cx="11496600" cy="224669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346" tIns="45682" rIns="91346" bIns="45682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70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오늘은 성령강림 </a:t>
            </a:r>
            <a:r>
              <a:rPr kumimoji="1" lang="ko-KR" altLang="en-US" sz="7000" b="1" dirty="0" smtClean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다섯 </a:t>
            </a:r>
            <a:r>
              <a:rPr kumimoji="1" lang="ko-KR" altLang="en-US" sz="70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번째 </a:t>
            </a:r>
            <a:endParaRPr kumimoji="1" lang="en-US" altLang="ko-KR" sz="7000" b="1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70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주일입니다</a:t>
            </a:r>
            <a:endParaRPr kumimoji="1" lang="en-US" altLang="ko-KR" sz="7000" b="1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478896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2093654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3094926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4619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44029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43_레이어 1.jpg" descr="2022 가사_0043_레이어 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9388593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42_레이어 2.jpg" descr="2022 가사_0042_레이어 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151125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7104112" y="1340768"/>
            <a:ext cx="2304256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ko-KR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401" y="1773"/>
            <a:ext cx="6264696" cy="6876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782" y="1104676"/>
            <a:ext cx="7102475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79380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xmlns="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27"/>
            <a:ext cx="12191980" cy="68579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43226EF-66FB-425B-9636-BE31D758C7EB}"/>
              </a:ext>
            </a:extLst>
          </p:cNvPr>
          <p:cNvSpPr txBox="1"/>
          <p:nvPr/>
        </p:nvSpPr>
        <p:spPr>
          <a:xfrm>
            <a:off x="2279576" y="5006774"/>
            <a:ext cx="7848872" cy="1308030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900" b="1" dirty="0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전이엘 </a:t>
            </a:r>
            <a:r>
              <a:rPr lang="ko-KR" altLang="en-US" sz="79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어린이</a:t>
            </a:r>
          </a:p>
        </p:txBody>
      </p:sp>
    </p:spTree>
    <p:extLst>
      <p:ext uri="{BB962C8B-B14F-4D97-AF65-F5344CB8AC3E}">
        <p14:creationId xmlns:p14="http://schemas.microsoft.com/office/powerpoint/2010/main" val="1091789283"/>
      </p:ext>
    </p:extLst>
  </p:cSld>
  <p:clrMapOvr>
    <a:masterClrMapping/>
  </p:clrMapOvr>
  <p:transition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227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1130E8E-C5E7-4099-AC32-B2FCCD830F10}"/>
              </a:ext>
            </a:extLst>
          </p:cNvPr>
          <p:cNvSpPr txBox="1"/>
          <p:nvPr/>
        </p:nvSpPr>
        <p:spPr>
          <a:xfrm>
            <a:off x="2181702" y="2059994"/>
            <a:ext cx="7848872" cy="2446803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51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성경봉독 </a:t>
            </a:r>
            <a:endParaRPr lang="en-US" altLang="ko-KR" sz="5100" b="1" dirty="0" smtClean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endParaRPr lang="en-US" altLang="ko-KR" sz="51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r>
              <a:rPr lang="ko-KR" altLang="en-US" sz="51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마태복음 </a:t>
            </a:r>
            <a:r>
              <a:rPr lang="en-US" altLang="ko-KR" sz="51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21</a:t>
            </a:r>
            <a:r>
              <a:rPr lang="ko-KR" altLang="en-US" sz="51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장 </a:t>
            </a:r>
            <a:r>
              <a:rPr lang="en-US" altLang="ko-KR" sz="51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22</a:t>
            </a:r>
            <a:r>
              <a:rPr lang="ko-KR" altLang="en-US" sz="51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절</a:t>
            </a:r>
            <a:endParaRPr lang="en-US" altLang="ko-KR" sz="51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41584656"/>
      </p:ext>
    </p:extLst>
  </p:cSld>
  <p:clrMapOvr>
    <a:masterClrMapping/>
  </p:clrMapOvr>
  <p:transition>
    <p:rand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739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r>
              <a:rPr lang="en-US" altLang="ko-KR" sz="5500" b="1" dirty="0">
                <a:solidFill>
                  <a:prstClr val="black"/>
                </a:solidFill>
              </a:rPr>
              <a:t> </a:t>
            </a:r>
            <a:endParaRPr lang="ko-KR" altLang="en-US" sz="55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83"/>
            <a:ext cx="9144000" cy="1369513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endParaRPr lang="ko-KR" altLang="en-US" sz="65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7408" y="692705"/>
            <a:ext cx="10873208" cy="4570462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r>
              <a:rPr lang="ko-KR" altLang="en-US" sz="6000" b="1" dirty="0">
                <a:solidFill>
                  <a:prstClr val="black"/>
                </a:solidFill>
              </a:rPr>
              <a:t> 성경봉독</a:t>
            </a:r>
            <a:r>
              <a:rPr lang="en-US" altLang="ko-KR" sz="5100" b="1" dirty="0">
                <a:solidFill>
                  <a:prstClr val="black"/>
                </a:solidFill>
              </a:rPr>
              <a:t>-  </a:t>
            </a:r>
            <a:r>
              <a:rPr lang="ko-KR" altLang="en-US" sz="5100" b="1" dirty="0" smtClean="0">
                <a:solidFill>
                  <a:prstClr val="black"/>
                </a:solidFill>
              </a:rPr>
              <a:t>마태복음 </a:t>
            </a:r>
            <a:r>
              <a:rPr lang="en-US" altLang="ko-KR" sz="5100" b="1" dirty="0" smtClean="0">
                <a:solidFill>
                  <a:prstClr val="black"/>
                </a:solidFill>
              </a:rPr>
              <a:t>21</a:t>
            </a:r>
            <a:r>
              <a:rPr lang="ko-KR" altLang="en-US" sz="5100" b="1" dirty="0" smtClean="0">
                <a:solidFill>
                  <a:prstClr val="black"/>
                </a:solidFill>
              </a:rPr>
              <a:t>장</a:t>
            </a:r>
            <a:endParaRPr lang="en-US" altLang="ko-KR" sz="5100" b="1" dirty="0" smtClean="0">
              <a:solidFill>
                <a:prstClr val="black"/>
              </a:solidFill>
            </a:endParaRPr>
          </a:p>
          <a:p>
            <a:endParaRPr lang="en-US" altLang="ko-KR" sz="5100" b="1" dirty="0">
              <a:solidFill>
                <a:prstClr val="black"/>
              </a:solidFill>
            </a:endParaRPr>
          </a:p>
          <a:p>
            <a:r>
              <a:rPr lang="en-US" altLang="ko-KR" sz="6000" b="1" dirty="0" smtClean="0">
                <a:solidFill>
                  <a:prstClr val="black"/>
                </a:solidFill>
              </a:rPr>
              <a:t>22 </a:t>
            </a:r>
            <a:r>
              <a:rPr lang="ko-KR" altLang="en-US" sz="6000" b="1" dirty="0" smtClean="0">
                <a:solidFill>
                  <a:prstClr val="black"/>
                </a:solidFill>
              </a:rPr>
              <a:t>너희가 기도할 때에 무엇이든지 믿고 구하는 것은 다 받으리라 하시니라</a:t>
            </a:r>
            <a:endParaRPr lang="en-US" altLang="ko-KR" sz="6000" b="1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510783"/>
      </p:ext>
    </p:extLst>
  </p:cSld>
  <p:clrMapOvr>
    <a:masterClrMapping/>
  </p:clrMapOvr>
  <p:transition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7193"/>
            <a:ext cx="12192000" cy="7389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64554" y="2064197"/>
            <a:ext cx="7848872" cy="3416300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5400" b="1" dirty="0" smtClean="0">
                <a:solidFill>
                  <a:prstClr val="black"/>
                </a:solidFill>
                <a:latin typeface="HY그래픽M"/>
                <a:ea typeface="HY그래픽M"/>
              </a:rPr>
              <a:t>믿고 구하는 것</a:t>
            </a:r>
            <a:endParaRPr lang="en-US" altLang="ko-KR" sz="5400" b="1" dirty="0" smtClean="0">
              <a:solidFill>
                <a:prstClr val="black"/>
              </a:solidFill>
              <a:latin typeface="HY그래픽M"/>
              <a:ea typeface="HY그래픽M"/>
            </a:endParaRPr>
          </a:p>
          <a:p>
            <a:pPr algn="ctr"/>
            <a:endParaRPr lang="en-US" altLang="ko-KR" sz="5400" b="1" dirty="0">
              <a:solidFill>
                <a:prstClr val="black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5400" b="1" dirty="0" smtClean="0">
                <a:solidFill>
                  <a:prstClr val="black"/>
                </a:solidFill>
                <a:latin typeface="HY그래픽M"/>
                <a:ea typeface="HY그래픽M"/>
              </a:rPr>
              <a:t>설교</a:t>
            </a:r>
            <a:endParaRPr lang="en-US" altLang="ko-KR" sz="5400" b="1" dirty="0">
              <a:solidFill>
                <a:prstClr val="black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5400" b="1" dirty="0">
                <a:solidFill>
                  <a:prstClr val="black"/>
                </a:solidFill>
                <a:latin typeface="HY그래픽M"/>
                <a:ea typeface="HY그래픽M"/>
              </a:rPr>
              <a:t>지하람 전도사님</a:t>
            </a:r>
          </a:p>
        </p:txBody>
      </p:sp>
    </p:spTree>
    <p:extLst>
      <p:ext uri="{BB962C8B-B14F-4D97-AF65-F5344CB8AC3E}">
        <p14:creationId xmlns:p14="http://schemas.microsoft.com/office/powerpoint/2010/main" val="3588816777"/>
      </p:ext>
    </p:extLst>
  </p:cSld>
  <p:clrMapOvr>
    <a:masterClrMapping/>
  </p:clrMapOvr>
  <p:transition>
    <p:rand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33_레이어 11.jpg" descr="2022 가사_0033_레이어 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510" y="5138737"/>
            <a:ext cx="8931275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7805474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32_레이어 12.jpg" descr="2022 가사_0032_레이어 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362" y="5288528"/>
            <a:ext cx="8931275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800045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xmlns="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28"/>
            <a:ext cx="12191980" cy="6857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8514627-3E8F-461F-9DC5-45D200C058B2}"/>
              </a:ext>
            </a:extLst>
          </p:cNvPr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D0C047C-6FB5-44F7-BF50-46DBCBF8508C}"/>
              </a:ext>
            </a:extLst>
          </p:cNvPr>
          <p:cNvSpPr txBox="1"/>
          <p:nvPr/>
        </p:nvSpPr>
        <p:spPr>
          <a:xfrm>
            <a:off x="2639616" y="5006783"/>
            <a:ext cx="7848872" cy="1308030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900" b="1" dirty="0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김서연 </a:t>
            </a:r>
            <a:r>
              <a:rPr lang="ko-KR" altLang="en-US" sz="79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어린이</a:t>
            </a:r>
          </a:p>
        </p:txBody>
      </p:sp>
    </p:spTree>
    <p:extLst>
      <p:ext uri="{BB962C8B-B14F-4D97-AF65-F5344CB8AC3E}">
        <p14:creationId xmlns:p14="http://schemas.microsoft.com/office/powerpoint/2010/main" val="39932093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xmlns="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4E0C5DDF-9760-4958-B3E7-7CC7D6BF547B}"/>
              </a:ext>
            </a:extLst>
          </p:cNvPr>
          <p:cNvSpPr/>
          <p:nvPr/>
        </p:nvSpPr>
        <p:spPr>
          <a:xfrm>
            <a:off x="10681551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2867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-820" y="-27365"/>
            <a:ext cx="12192000" cy="6624717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>
          <a:xfrm>
            <a:off x="1127448" y="223"/>
            <a:ext cx="9144000" cy="836615"/>
          </a:xfrm>
        </p:spPr>
        <p:txBody>
          <a:bodyPr vert="horz" lIns="808906" tIns="45674" rIns="91318" bIns="45674" rtlCol="0" anchor="ctr">
            <a:normAutofit/>
          </a:bodyPr>
          <a:lstStyle/>
          <a:p>
            <a:pPr eaLnBrk="1" hangingPunct="1">
              <a:defRPr/>
            </a:pPr>
            <a:r>
              <a:rPr lang="ko-KR" altLang="en-US" sz="4700" b="1" dirty="0">
                <a:latin typeface="HY목각파임B" pitchFamily="18" charset="-127"/>
                <a:ea typeface="HY목각파임B" pitchFamily="18" charset="-127"/>
              </a:rPr>
              <a:t>광  고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4293097"/>
            <a:ext cx="12192000" cy="2564904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DDDDDD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479376" y="1173667"/>
            <a:ext cx="11233248" cy="5566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t"/>
          <a:lstStyle/>
          <a:p>
            <a:pPr marL="536575" indent="-536575">
              <a:lnSpc>
                <a:spcPct val="150000"/>
              </a:lnSpc>
              <a:buFontTx/>
              <a:buAutoNum type="arabicPeriod"/>
            </a:pP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우리 모두에게 주님의 축복과</a:t>
            </a:r>
            <a:r>
              <a:rPr lang="en-US" altLang="ko-KR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은혜 가득하기를 기도합니다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</a:t>
            </a:r>
          </a:p>
          <a:p>
            <a:pPr>
              <a:lnSpc>
                <a:spcPct val="150000"/>
              </a:lnSpc>
              <a:spcBef>
                <a:spcPts val="500"/>
              </a:spcBef>
            </a:pP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2</a:t>
            </a:r>
            <a:r>
              <a:rPr lang="en-US" altLang="ko-KR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z="3200" b="1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중앙연회 </a:t>
            </a:r>
            <a:r>
              <a:rPr lang="ko-KR" altLang="en-US" sz="3200" b="1" dirty="0" err="1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성경골든벨</a:t>
            </a:r>
            <a:r>
              <a:rPr lang="ko-KR" altLang="en-US" sz="3200" b="1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3200" b="1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대회</a:t>
            </a:r>
            <a:r>
              <a:rPr lang="en-US" altLang="ko-KR" sz="3200" b="1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준비 및 응원 바랍니다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</a:t>
            </a:r>
            <a:endParaRPr lang="en-US" altLang="ko-KR" sz="3200" b="1" dirty="0" smtClean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spcBef>
                <a:spcPts val="0"/>
              </a:spcBef>
            </a:pPr>
            <a:r>
              <a:rPr lang="en-US" altLang="ko-KR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 </a:t>
            </a:r>
            <a:r>
              <a:rPr lang="en-US" altLang="ko-KR" sz="28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(7</a:t>
            </a:r>
            <a:r>
              <a:rPr lang="ko-KR" altLang="en-US" sz="28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월</a:t>
            </a:r>
            <a:r>
              <a:rPr lang="en-US" altLang="ko-KR" sz="28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16</a:t>
            </a:r>
            <a:r>
              <a:rPr lang="ko-KR" altLang="en-US" sz="28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일</a:t>
            </a:r>
            <a:r>
              <a:rPr lang="en-US" altLang="ko-KR" sz="28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28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토</a:t>
            </a:r>
            <a:r>
              <a:rPr lang="en-US" altLang="ko-KR" sz="28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) 8</a:t>
            </a:r>
            <a:r>
              <a:rPr lang="ko-KR" altLang="en-US" sz="28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시</a:t>
            </a:r>
            <a:r>
              <a:rPr lang="en-US" altLang="ko-KR" sz="28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30</a:t>
            </a:r>
            <a:r>
              <a:rPr lang="ko-KR" altLang="en-US" sz="28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분 출발</a:t>
            </a:r>
            <a:r>
              <a:rPr lang="en-US" altLang="ko-KR" sz="28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28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교회</a:t>
            </a:r>
            <a:r>
              <a:rPr lang="en-US" altLang="ko-KR" sz="28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)</a:t>
            </a:r>
            <a:r>
              <a:rPr lang="ko-KR" altLang="en-US" sz="28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28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-&gt; </a:t>
            </a:r>
            <a:r>
              <a:rPr lang="ko-KR" altLang="en-US" sz="28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광주교회</a:t>
            </a:r>
            <a:r>
              <a:rPr lang="en-US" altLang="ko-KR" sz="28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)</a:t>
            </a:r>
            <a:endParaRPr lang="en-US" altLang="ko-KR" sz="2800" b="1" dirty="0" smtClean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  <a:spcBef>
                <a:spcPts val="500"/>
              </a:spcBef>
            </a:pP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3. </a:t>
            </a:r>
            <a:r>
              <a:rPr lang="ko-KR" altLang="en-US" sz="3200" b="1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여름성경학교</a:t>
            </a:r>
            <a:r>
              <a:rPr lang="en-US" altLang="ko-KR" sz="3200" b="1" dirty="0">
                <a:solidFill>
                  <a:schemeClr val="accent6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(7</a:t>
            </a:r>
            <a:r>
              <a:rPr lang="ko-KR" altLang="en-US" sz="3200" b="1" dirty="0">
                <a:solidFill>
                  <a:schemeClr val="accent6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월</a:t>
            </a:r>
            <a:r>
              <a:rPr lang="en-US" altLang="ko-KR" sz="3200" b="1" dirty="0" smtClean="0">
                <a:solidFill>
                  <a:schemeClr val="accent6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22</a:t>
            </a:r>
            <a:r>
              <a:rPr lang="ko-KR" altLang="en-US" sz="3200" b="1" dirty="0" smtClean="0">
                <a:solidFill>
                  <a:schemeClr val="accent6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일</a:t>
            </a:r>
            <a:r>
              <a:rPr lang="en-US" altLang="ko-KR" sz="3200" b="1" dirty="0" smtClean="0">
                <a:solidFill>
                  <a:schemeClr val="accent6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~24</a:t>
            </a:r>
            <a:r>
              <a:rPr lang="ko-KR" altLang="en-US" sz="3200" b="1" dirty="0" smtClean="0">
                <a:solidFill>
                  <a:schemeClr val="accent6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일</a:t>
            </a:r>
            <a:r>
              <a:rPr lang="en-US" altLang="ko-KR" sz="3200" b="1" dirty="0">
                <a:solidFill>
                  <a:schemeClr val="accent6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)</a:t>
            </a:r>
            <a:r>
              <a:rPr lang="ko-KR" altLang="en-US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를 위해 기도해 주세요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 </a:t>
            </a:r>
            <a:r>
              <a:rPr lang="en-US" altLang="ko-KR" sz="28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28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참여 신청서 </a:t>
            </a:r>
            <a:r>
              <a:rPr lang="ko-KR" altLang="en-US" sz="28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제출</a:t>
            </a:r>
            <a:r>
              <a:rPr lang="en-US" altLang="ko-KR" sz="28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8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교사헌신예배</a:t>
            </a:r>
            <a:r>
              <a:rPr lang="en-US" altLang="ko-KR" sz="28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8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공과공부 </a:t>
            </a:r>
            <a:r>
              <a:rPr lang="ko-KR" altLang="en-US" sz="2800" b="1" dirty="0" err="1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가랜드</a:t>
            </a:r>
            <a:r>
              <a:rPr lang="ko-KR" altLang="en-US" sz="28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28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카드 쓰기</a:t>
            </a:r>
            <a:r>
              <a:rPr lang="en-US" altLang="ko-KR" sz="28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)</a:t>
            </a:r>
            <a:endParaRPr lang="en-US" altLang="ko-KR" sz="2800" b="1" dirty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  <a:spcBef>
                <a:spcPts val="500"/>
              </a:spcBef>
            </a:pPr>
            <a:r>
              <a:rPr lang="en-US" altLang="ko-KR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4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다음주 예배위원은 사회 </a:t>
            </a:r>
            <a:r>
              <a:rPr lang="ko-KR" altLang="en-US" sz="3200" b="1" dirty="0" err="1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엄회</a:t>
            </a:r>
            <a:r>
              <a:rPr lang="ko-KR" altLang="en-US" sz="3200" b="1" dirty="0" err="1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양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선생님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</a:p>
          <a:p>
            <a:pPr>
              <a:lnSpc>
                <a:spcPct val="150000"/>
              </a:lnSpc>
            </a:pPr>
            <a:r>
              <a:rPr lang="en-US" altLang="ko-KR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대표기도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김현</a:t>
            </a:r>
            <a:r>
              <a:rPr lang="ko-KR" altLang="en-US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서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어린이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헌금기도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장서</a:t>
            </a:r>
            <a:r>
              <a:rPr lang="ko-KR" altLang="en-US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원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어린이 입니다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</a:t>
            </a:r>
            <a:endParaRPr lang="en-US" altLang="ko-KR" sz="3200" b="1" dirty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7680648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337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xmlns="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1882" y="4941168"/>
              <a:ext cx="10224000" cy="1694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연회 </a:t>
            </a:r>
            <a:r>
              <a:rPr lang="ko-KR" altLang="en-US" sz="4700" b="1" dirty="0" err="1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성경골든벨</a:t>
            </a:r>
            <a:r>
              <a:rPr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참석자</a:t>
            </a:r>
            <a:endParaRPr kumimoji="0" lang="en-US" altLang="ko-KR" sz="4700" b="1" dirty="0">
              <a:solidFill>
                <a:srgbClr val="9BBB59">
                  <a:lumMod val="75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9229226"/>
              </p:ext>
            </p:extLst>
          </p:nvPr>
        </p:nvGraphicFramePr>
        <p:xfrm>
          <a:off x="1413699" y="2147848"/>
          <a:ext cx="9361040" cy="36403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5093"/>
                <a:gridCol w="6745947"/>
              </a:tblGrid>
              <a:tr h="86538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구분</a:t>
                      </a:r>
                      <a:endParaRPr lang="ko-KR" altLang="en-US" sz="32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이름</a:t>
                      </a:r>
                      <a:endParaRPr lang="ko-KR" altLang="en-US" sz="32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92498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6</a:t>
                      </a:r>
                      <a:r>
                        <a:rPr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학년</a:t>
                      </a:r>
                      <a:endParaRPr lang="ko-KR" altLang="en-US" sz="32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김하은</a:t>
                      </a:r>
                      <a:r>
                        <a:rPr lang="en-US" altLang="ko-KR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문성윤</a:t>
                      </a:r>
                      <a:r>
                        <a:rPr lang="en-US" altLang="ko-KR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32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전이엘</a:t>
                      </a:r>
                      <a:r>
                        <a:rPr lang="en-US" altLang="ko-KR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 </a:t>
                      </a:r>
                      <a:endParaRPr lang="ko-KR" altLang="en-US" sz="32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2498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5</a:t>
                      </a:r>
                      <a:r>
                        <a:rPr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학년</a:t>
                      </a:r>
                      <a:endParaRPr lang="ko-KR" altLang="en-US" sz="32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kumimoji="0"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김서진</a:t>
                      </a:r>
                      <a:r>
                        <a:rPr kumimoji="0" lang="en-US" altLang="ko-KR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kumimoji="0"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김성준</a:t>
                      </a:r>
                      <a:r>
                        <a:rPr kumimoji="0" lang="en-US" altLang="ko-KR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kumimoji="0" lang="ko-KR" altLang="en-US" sz="3200" b="1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김여련</a:t>
                      </a:r>
                      <a:r>
                        <a:rPr kumimoji="0" lang="en-US" altLang="ko-KR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kumimoji="0"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김현서</a:t>
                      </a:r>
                      <a:endParaRPr lang="ko-KR" altLang="en-US" sz="32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2498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4</a:t>
                      </a:r>
                      <a:r>
                        <a:rPr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학년</a:t>
                      </a:r>
                      <a:endParaRPr lang="ko-KR" altLang="en-US" sz="32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ko-KR" altLang="en-US" sz="3200" b="1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송예권</a:t>
                      </a:r>
                      <a:r>
                        <a:rPr lang="en-US" altLang="ko-KR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3200" b="1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송은권</a:t>
                      </a:r>
                      <a:endParaRPr lang="ko-KR" altLang="en-US" sz="32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8448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45038"/>
            <a:ext cx="12192000" cy="3212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직사각형 4"/>
          <p:cNvSpPr/>
          <p:nvPr/>
        </p:nvSpPr>
        <p:spPr>
          <a:xfrm>
            <a:off x="0" y="20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0" y="3"/>
            <a:ext cx="12192000" cy="37890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32589"/>
            <a:ext cx="12192000" cy="4708945"/>
          </a:xfrm>
          <a:prstGeom prst="rect">
            <a:avLst/>
          </a:prstGeom>
          <a:noFill/>
        </p:spPr>
        <p:txBody>
          <a:bodyPr wrap="square" lIns="91384" tIns="45702" rIns="91384" bIns="45702" rtlCol="0">
            <a:spAutoFit/>
          </a:bodyPr>
          <a:lstStyle/>
          <a:p>
            <a:pPr algn="ctr"/>
            <a:r>
              <a:rPr lang="ko-KR" altLang="en-US" sz="5500" b="1" dirty="0" err="1">
                <a:solidFill>
                  <a:prstClr val="black"/>
                </a:solidFill>
                <a:latin typeface="함초롬돋움"/>
              </a:rPr>
              <a:t>샬롬샬롬</a:t>
            </a:r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 인사해요 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옆에 있는 친구와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5500" b="1" dirty="0" err="1">
                <a:solidFill>
                  <a:prstClr val="black"/>
                </a:solidFill>
                <a:latin typeface="함초롬돋움"/>
              </a:rPr>
              <a:t>샬롬샬롬</a:t>
            </a:r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 인사해요 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주님의 평화가 가득하길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en-US" altLang="ko-KR" sz="4000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ko-KR" altLang="en-US" sz="4000" dirty="0">
              <a:solidFill>
                <a:prstClr val="black"/>
              </a:solidFill>
              <a:latin typeface="함초롬돋움"/>
            </a:endParaRPr>
          </a:p>
        </p:txBody>
      </p:sp>
    </p:spTree>
    <p:extLst>
      <p:ext uri="{BB962C8B-B14F-4D97-AF65-F5344CB8AC3E}">
        <p14:creationId xmlns:p14="http://schemas.microsoft.com/office/powerpoint/2010/main" val="40029053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6726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xmlns="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1882" y="4941168"/>
              <a:ext cx="10224000" cy="1694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CB502D3-5164-41DE-9834-75ED84BBE0CA}"/>
              </a:ext>
            </a:extLst>
          </p:cNvPr>
          <p:cNvSpPr txBox="1"/>
          <p:nvPr/>
        </p:nvSpPr>
        <p:spPr>
          <a:xfrm>
            <a:off x="-2118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47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7</a:t>
            </a:r>
            <a:r>
              <a:rPr kumimoji="0"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kumimoji="0" lang="en-US" altLang="ko-KR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kumimoji="0"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47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8</a:t>
            </a:r>
            <a:r>
              <a:rPr kumimoji="0"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kumimoji="0" lang="en-US" altLang="ko-KR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9</a:t>
            </a:r>
            <a:r>
              <a:rPr kumimoji="0"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 예배 위원</a:t>
            </a:r>
            <a:endParaRPr kumimoji="0" lang="en-US" altLang="ko-KR" sz="3600" b="1" dirty="0">
              <a:solidFill>
                <a:srgbClr val="9BBB59">
                  <a:lumMod val="75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pSp>
        <p:nvGrpSpPr>
          <p:cNvPr id="11" name="그룹 10"/>
          <p:cNvGrpSpPr/>
          <p:nvPr/>
        </p:nvGrpSpPr>
        <p:grpSpPr>
          <a:xfrm>
            <a:off x="1225486" y="1894788"/>
            <a:ext cx="9591582" cy="4740396"/>
            <a:chOff x="1225486" y="1894788"/>
            <a:chExt cx="9591582" cy="4740396"/>
          </a:xfrm>
        </p:grpSpPr>
        <p:pic>
          <p:nvPicPr>
            <p:cNvPr id="7" name="그림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4" t="11851" b="2443"/>
            <a:stretch/>
          </p:blipFill>
          <p:spPr>
            <a:xfrm>
              <a:off x="1225486" y="1894788"/>
              <a:ext cx="9591582" cy="474039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8889217" y="5280803"/>
              <a:ext cx="1357484" cy="30008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350" b="1" dirty="0" smtClean="0"/>
                <a:t>신민하</a:t>
              </a:r>
              <a:r>
                <a:rPr lang="en-US" altLang="ko-KR" sz="1350" b="1" dirty="0" smtClean="0"/>
                <a:t>(1)</a:t>
              </a:r>
              <a:endParaRPr lang="ko-KR" altLang="en-US" sz="1350" b="1" dirty="0"/>
            </a:p>
          </p:txBody>
        </p:sp>
      </p:grpSp>
      <p:sp>
        <p:nvSpPr>
          <p:cNvPr id="9" name="직사각형 8"/>
          <p:cNvSpPr/>
          <p:nvPr/>
        </p:nvSpPr>
        <p:spPr>
          <a:xfrm>
            <a:off x="1340757" y="2908786"/>
            <a:ext cx="9361040" cy="321441"/>
          </a:xfrm>
          <a:prstGeom prst="rect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22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5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687"/>
            <a:ext cx="6912768" cy="2616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4" tIns="45678" rIns="91334" bIns="45678">
            <a:spAutoFit/>
          </a:bodyPr>
          <a:lstStyle/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HY엽서L" pitchFamily="18" charset="-127"/>
                <a:ea typeface="HY엽서L" pitchFamily="18" charset="-127"/>
              </a:rPr>
              <a:t>초등부</a:t>
            </a:r>
            <a:endParaRPr lang="en-US" altLang="ko-KR" sz="5500" b="1" dirty="0">
              <a:solidFill>
                <a:prstClr val="black"/>
              </a:solidFill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646A791-52CE-4599-9E23-3FE6D5C26AFA}"/>
              </a:ext>
            </a:extLst>
          </p:cNvPr>
          <p:cNvSpPr txBox="1"/>
          <p:nvPr/>
        </p:nvSpPr>
        <p:spPr>
          <a:xfrm>
            <a:off x="8616281" y="611216"/>
            <a:ext cx="3575720" cy="5632299"/>
          </a:xfrm>
          <a:prstGeom prst="rect">
            <a:avLst/>
          </a:prstGeom>
          <a:noFill/>
        </p:spPr>
        <p:txBody>
          <a:bodyPr wrap="square" lIns="91410" tIns="45714" rIns="91410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9338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45038"/>
            <a:ext cx="12192000" cy="3212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직사각형 4"/>
          <p:cNvSpPr/>
          <p:nvPr/>
        </p:nvSpPr>
        <p:spPr>
          <a:xfrm>
            <a:off x="0" y="20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0" y="3"/>
            <a:ext cx="12192000" cy="37890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32582"/>
            <a:ext cx="12192000" cy="5863107"/>
          </a:xfrm>
          <a:prstGeom prst="rect">
            <a:avLst/>
          </a:prstGeom>
          <a:noFill/>
        </p:spPr>
        <p:txBody>
          <a:bodyPr wrap="square" lIns="91384" tIns="45702" rIns="91384" bIns="45702" rtlCol="0">
            <a:spAutoFit/>
          </a:bodyPr>
          <a:lstStyle/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나를 사랑하시는 주님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너를 사랑하시는 주님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매일 매일 우리 안에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주님의 사랑 기쁨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주님의 평화가 가득하길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en-US" altLang="ko-KR" sz="5500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en-US" altLang="ko-KR" sz="4000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ko-KR" altLang="en-US" sz="4000" dirty="0">
              <a:solidFill>
                <a:prstClr val="black"/>
              </a:solidFill>
              <a:latin typeface="함초롬돋움"/>
            </a:endParaRPr>
          </a:p>
        </p:txBody>
      </p:sp>
    </p:spTree>
    <p:extLst>
      <p:ext uri="{BB962C8B-B14F-4D97-AF65-F5344CB8AC3E}">
        <p14:creationId xmlns:p14="http://schemas.microsoft.com/office/powerpoint/2010/main" val="31591069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39_레이어 5.jpg" descr="2022 가사_0039_레이어 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8116140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38_레이어 6.jpg" descr="2022 가사_0038_레이어 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99524871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2022 가사_0037_레이어 7.jpg" descr="2022 가사_0037_레이어 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4267104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2022 가사_0036_레이어 8.jpg" descr="2022 가사_0036_레이어 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81001058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43_레이어 1.jpg" descr="2022 가사_0043_레이어 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032434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 name="2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7.xml><?xml version="1.0" encoding="utf-8"?>
<a:theme xmlns:a="http://schemas.openxmlformats.org/drawingml/2006/main" name="3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8.xml><?xml version="1.0" encoding="utf-8"?>
<a:theme xmlns:a="http://schemas.openxmlformats.org/drawingml/2006/main" name="4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9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403</Words>
  <Application>Microsoft Office PowerPoint</Application>
  <PresentationFormat>사용자 지정</PresentationFormat>
  <Paragraphs>125</Paragraphs>
  <Slides>34</Slides>
  <Notes>16</Notes>
  <HiddenSlides>0</HiddenSlides>
  <MMClips>0</MMClips>
  <ScaleCrop>false</ScaleCrop>
  <HeadingPairs>
    <vt:vector size="4" baseType="variant">
      <vt:variant>
        <vt:lpstr>테마</vt:lpstr>
      </vt:variant>
      <vt:variant>
        <vt:i4>8</vt:i4>
      </vt:variant>
      <vt:variant>
        <vt:lpstr>슬라이드 제목</vt:lpstr>
      </vt:variant>
      <vt:variant>
        <vt:i4>34</vt:i4>
      </vt:variant>
    </vt:vector>
  </HeadingPairs>
  <TitlesOfParts>
    <vt:vector size="42" baseType="lpstr">
      <vt:lpstr>Office 테마</vt:lpstr>
      <vt:lpstr>2_파형</vt:lpstr>
      <vt:lpstr>7_Office 테마</vt:lpstr>
      <vt:lpstr>White</vt:lpstr>
      <vt:lpstr>1_White</vt:lpstr>
      <vt:lpstr>2_White</vt:lpstr>
      <vt:lpstr>3_White</vt:lpstr>
      <vt:lpstr>4_White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광  고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이현영</dc:creator>
  <cp:lastModifiedBy>SEC</cp:lastModifiedBy>
  <cp:revision>12</cp:revision>
  <dcterms:created xsi:type="dcterms:W3CDTF">2022-06-11T10:00:30Z</dcterms:created>
  <dcterms:modified xsi:type="dcterms:W3CDTF">2022-07-09T21:48:32Z</dcterms:modified>
</cp:coreProperties>
</file>