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81" r:id="rId2"/>
    <p:sldMasterId id="2147484005" r:id="rId3"/>
    <p:sldMasterId id="2147484030" r:id="rId4"/>
    <p:sldMasterId id="2147484059" r:id="rId5"/>
    <p:sldMasterId id="2147484075" r:id="rId6"/>
    <p:sldMasterId id="2147484091" r:id="rId7"/>
    <p:sldMasterId id="2147484108" r:id="rId8"/>
  </p:sldMasterIdLst>
  <p:notesMasterIdLst>
    <p:notesMasterId r:id="rId34"/>
  </p:notesMasterIdLst>
  <p:sldIdLst>
    <p:sldId id="1497" r:id="rId9"/>
    <p:sldId id="1504" r:id="rId10"/>
    <p:sldId id="1507" r:id="rId11"/>
    <p:sldId id="1523" r:id="rId12"/>
    <p:sldId id="1524" r:id="rId13"/>
    <p:sldId id="1525" r:id="rId14"/>
    <p:sldId id="1526" r:id="rId15"/>
    <p:sldId id="1527" r:id="rId16"/>
    <p:sldId id="1536" r:id="rId17"/>
    <p:sldId id="1537" r:id="rId18"/>
    <p:sldId id="1541" r:id="rId19"/>
    <p:sldId id="1538" r:id="rId20"/>
    <p:sldId id="1543" r:id="rId21"/>
    <p:sldId id="1528" r:id="rId22"/>
    <p:sldId id="1529" r:id="rId23"/>
    <p:sldId id="1510" r:id="rId24"/>
    <p:sldId id="1511" r:id="rId25"/>
    <p:sldId id="1512" r:id="rId26"/>
    <p:sldId id="1513" r:id="rId27"/>
    <p:sldId id="1530" r:id="rId28"/>
    <p:sldId id="1531" r:id="rId29"/>
    <p:sldId id="1532" r:id="rId30"/>
    <p:sldId id="1533" r:id="rId31"/>
    <p:sldId id="1534" r:id="rId32"/>
    <p:sldId id="1535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04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08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12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16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5200" algn="l" defTabSz="9140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2239" algn="l" defTabSz="9140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9277" algn="l" defTabSz="9140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6313" algn="l" defTabSz="91408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FF"/>
    <a:srgbClr val="0000FF"/>
    <a:srgbClr val="CCCCFF"/>
    <a:srgbClr val="FF9900"/>
    <a:srgbClr val="FFFF00"/>
    <a:srgbClr val="663300"/>
    <a:srgbClr val="6F95B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25" autoAdjust="0"/>
    <p:restoredTop sz="88120" autoAdjust="0"/>
  </p:normalViewPr>
  <p:slideViewPr>
    <p:cSldViewPr>
      <p:cViewPr>
        <p:scale>
          <a:sx n="109" d="100"/>
          <a:sy n="109" d="100"/>
        </p:scale>
        <p:origin x="-167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04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08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12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16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200" algn="l" defTabSz="9140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9" algn="l" defTabSz="9140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7" algn="l" defTabSz="9140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3" algn="l" defTabSz="9140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07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80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666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452438" y="539750"/>
            <a:ext cx="8239125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41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46710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1pPr>
            <a:lvl2pPr marL="0" indent="192024" defTabSz="346710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2pPr>
            <a:lvl3pPr marL="0" indent="384048" defTabSz="346710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3pPr>
            <a:lvl4pPr marL="0" indent="576072" defTabSz="346710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4pPr>
            <a:lvl5pPr marL="0" indent="768096" defTabSz="346710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033853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460422"/>
            <a:ext cx="8239125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92024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84048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76072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768096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01907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537964"/>
            <a:ext cx="8239125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1pPr>
            <a:lvl2pPr marL="0" indent="192024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2pPr>
            <a:lvl3pPr marL="0" indent="384048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3pPr>
            <a:lvl4pPr marL="0" indent="576072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4pPr>
            <a:lvl5pPr marL="0" indent="768096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4131090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algn="ctr" defTabSz="332841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183804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5337727"/>
            <a:ext cx="7575020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46710">
              <a:lnSpc>
                <a:spcPct val="100000"/>
              </a:lnSpc>
              <a:spcBef>
                <a:spcPts val="0"/>
              </a:spcBef>
              <a:buSzTx/>
              <a:buNone/>
              <a:defRPr sz="15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469930"/>
            <a:ext cx="7828558" cy="1918140"/>
          </a:xfrm>
          <a:prstGeom prst="rect">
            <a:avLst/>
          </a:prstGeom>
        </p:spPr>
        <p:txBody>
          <a:bodyPr/>
          <a:lstStyle>
            <a:lvl1pPr marL="268348" indent="-197358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68348" indent="-5334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68348" indent="186690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68348" indent="378714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68348" indent="570738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514184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5910263" y="508000"/>
            <a:ext cx="2789662" cy="2974839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5062538" y="1989138"/>
            <a:ext cx="3914775" cy="6075091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52388" y="247650"/>
            <a:ext cx="6229350" cy="6229350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45759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500063" y="-2762250"/>
            <a:ext cx="10144125" cy="10820400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02424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0935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500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500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4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3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6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5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2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9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9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9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9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1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3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02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4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99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04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35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1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7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35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71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37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71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03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7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9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8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9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5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2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1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5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89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70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6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4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1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3" indent="0">
              <a:buNone/>
              <a:defRPr sz="2800"/>
            </a:lvl2pPr>
            <a:lvl3pPr marL="913640" indent="0">
              <a:buNone/>
              <a:defRPr sz="2400"/>
            </a:lvl3pPr>
            <a:lvl4pPr marL="1370464" indent="0">
              <a:buNone/>
              <a:defRPr sz="2000"/>
            </a:lvl4pPr>
            <a:lvl5pPr marL="1827284" indent="0">
              <a:buNone/>
              <a:defRPr sz="2000"/>
            </a:lvl5pPr>
            <a:lvl6pPr marL="2284108" indent="0">
              <a:buNone/>
              <a:defRPr sz="2000"/>
            </a:lvl6pPr>
            <a:lvl7pPr marL="2740926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3" indent="0">
              <a:buNone/>
              <a:defRPr sz="1200"/>
            </a:lvl2pPr>
            <a:lvl3pPr marL="913640" indent="0">
              <a:buNone/>
              <a:defRPr sz="1100"/>
            </a:lvl3pPr>
            <a:lvl4pPr marL="1370464" indent="0">
              <a:buNone/>
              <a:defRPr sz="900"/>
            </a:lvl4pPr>
            <a:lvl5pPr marL="1827284" indent="0">
              <a:buNone/>
              <a:defRPr sz="900"/>
            </a:lvl5pPr>
            <a:lvl6pPr marL="2284108" indent="0">
              <a:buNone/>
              <a:defRPr sz="900"/>
            </a:lvl6pPr>
            <a:lvl7pPr marL="2740926" indent="0">
              <a:buNone/>
              <a:defRPr sz="900"/>
            </a:lvl7pPr>
            <a:lvl8pPr marL="3197737" indent="0">
              <a:buNone/>
              <a:defRPr sz="900"/>
            </a:lvl8pPr>
            <a:lvl9pPr marL="3654557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03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79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5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42" y="2214588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8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29340">
              <a:lnSpc>
                <a:spcPct val="100000"/>
              </a:lnSpc>
              <a:spcBef>
                <a:spcPts val="0"/>
              </a:spcBef>
              <a:buSzTx/>
              <a:buNone/>
              <a:defRPr sz="14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41" y="1287501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900" spc="-97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600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04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08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07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11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09945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433386" y="-647700"/>
            <a:ext cx="10029825" cy="8009467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4900" spc="-97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9" y="553069"/>
            <a:ext cx="8238233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29340">
              <a:lnSpc>
                <a:spcPct val="100000"/>
              </a:lnSpc>
              <a:spcBef>
                <a:spcPts val="0"/>
              </a:spcBef>
              <a:buSzTx/>
              <a:buNone/>
              <a:defRPr sz="14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5804955"/>
            <a:ext cx="8239125" cy="558476"/>
          </a:xfrm>
          <a:prstGeom prst="rect">
            <a:avLst/>
          </a:prstGeom>
        </p:spPr>
        <p:txBody>
          <a:bodyPr/>
          <a:lstStyle>
            <a:lvl1pPr marL="0" indent="0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04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08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07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11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91720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635005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04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08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07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11" defTabSz="346671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70" y="6563723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99106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05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7543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100" b="1"/>
            </a:lvl2pPr>
            <a:lvl3pPr marL="913702" indent="0">
              <a:buNone/>
              <a:defRPr sz="1900" b="1"/>
            </a:lvl3pPr>
            <a:lvl4pPr marL="1370554" indent="0">
              <a:buNone/>
              <a:defRPr sz="1500" b="1"/>
            </a:lvl4pPr>
            <a:lvl5pPr marL="1827406" indent="0">
              <a:buNone/>
              <a:defRPr sz="1500" b="1"/>
            </a:lvl5pPr>
            <a:lvl6pPr marL="2284266" indent="0">
              <a:buNone/>
              <a:defRPr sz="1500" b="1"/>
            </a:lvl6pPr>
            <a:lvl7pPr marL="2741109" indent="0">
              <a:buNone/>
              <a:defRPr sz="1500" b="1"/>
            </a:lvl7pPr>
            <a:lvl8pPr marL="3197952" indent="0">
              <a:buNone/>
              <a:defRPr sz="1500" b="1"/>
            </a:lvl8pPr>
            <a:lvl9pPr marL="3654792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4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100" b="1"/>
            </a:lvl2pPr>
            <a:lvl3pPr marL="913702" indent="0">
              <a:buNone/>
              <a:defRPr sz="1900" b="1"/>
            </a:lvl3pPr>
            <a:lvl4pPr marL="1370554" indent="0">
              <a:buNone/>
              <a:defRPr sz="1500" b="1"/>
            </a:lvl4pPr>
            <a:lvl5pPr marL="1827406" indent="0">
              <a:buNone/>
              <a:defRPr sz="1500" b="1"/>
            </a:lvl5pPr>
            <a:lvl6pPr marL="2284266" indent="0">
              <a:buNone/>
              <a:defRPr sz="1500" b="1"/>
            </a:lvl6pPr>
            <a:lvl7pPr marL="2741109" indent="0">
              <a:buNone/>
              <a:defRPr sz="1500" b="1"/>
            </a:lvl7pPr>
            <a:lvl8pPr marL="3197952" indent="0">
              <a:buNone/>
              <a:defRPr sz="1500" b="1"/>
            </a:lvl8pPr>
            <a:lvl9pPr marL="3654792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47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61341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45029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3667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05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124252"/>
            <a:ext cx="3667125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4572000" y="-203633"/>
            <a:ext cx="4093828" cy="7277916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77415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452441" y="2266950"/>
            <a:ext cx="8239127" cy="2324100"/>
          </a:xfrm>
          <a:prstGeom prst="rect">
            <a:avLst/>
          </a:prstGeom>
        </p:spPr>
        <p:txBody>
          <a:bodyPr anchor="ctr"/>
          <a:lstStyle>
            <a:lvl1pPr>
              <a:defRPr sz="4900" b="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70" y="6563723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08994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05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2221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05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46671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1pPr>
            <a:lvl2pPr marL="0" indent="192004" defTabSz="346671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2pPr>
            <a:lvl3pPr marL="0" indent="384008" defTabSz="346671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3pPr>
            <a:lvl4pPr marL="0" indent="576007" defTabSz="346671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4pPr>
            <a:lvl5pPr marL="0" indent="768011" defTabSz="346671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70324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460425"/>
            <a:ext cx="8239125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92004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84008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76007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768011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0182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537964"/>
            <a:ext cx="8239125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1pPr>
            <a:lvl2pPr marL="0" indent="192004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2pPr>
            <a:lvl3pPr marL="0" indent="384008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3pPr>
            <a:lvl4pPr marL="0" indent="576007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4pPr>
            <a:lvl5pPr marL="0" indent="768011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4131090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algn="ctr" defTabSz="332805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02801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5337727"/>
            <a:ext cx="7575020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46671">
              <a:lnSpc>
                <a:spcPct val="100000"/>
              </a:lnSpc>
              <a:spcBef>
                <a:spcPts val="0"/>
              </a:spcBef>
              <a:buSzTx/>
              <a:buNone/>
              <a:defRPr sz="15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469930"/>
            <a:ext cx="7828558" cy="1918140"/>
          </a:xfrm>
          <a:prstGeom prst="rect">
            <a:avLst/>
          </a:prstGeom>
        </p:spPr>
        <p:txBody>
          <a:bodyPr/>
          <a:lstStyle>
            <a:lvl1pPr marL="268318" indent="-197338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68318" indent="-5334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68318" indent="186670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68318" indent="378674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68318" indent="570673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58086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5910263" y="508002"/>
            <a:ext cx="2789662" cy="2974839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5062539" y="1989143"/>
            <a:ext cx="3914775" cy="6075091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52388" y="247650"/>
            <a:ext cx="6229350" cy="6229350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2568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500063" y="-2762250"/>
            <a:ext cx="10144125" cy="10820400"/>
          </a:xfrm>
          <a:prstGeom prst="rect">
            <a:avLst/>
          </a:prstGeom>
        </p:spPr>
        <p:txBody>
          <a:bodyPr lIns="38399" tIns="19202" rIns="38399" bIns="19202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48350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3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6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5938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29354">
              <a:lnSpc>
                <a:spcPct val="100000"/>
              </a:lnSpc>
              <a:spcBef>
                <a:spcPts val="0"/>
              </a:spcBef>
              <a:buSzTx/>
              <a:buNone/>
              <a:defRPr sz="14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1287499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900" spc="-97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8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12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24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33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45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76081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433386" y="-647700"/>
            <a:ext cx="10029825" cy="8009467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4900" spc="-97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7" y="553069"/>
            <a:ext cx="8238233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29354">
              <a:lnSpc>
                <a:spcPct val="100000"/>
              </a:lnSpc>
              <a:spcBef>
                <a:spcPts val="0"/>
              </a:spcBef>
              <a:buSzTx/>
              <a:buNone/>
              <a:defRPr sz="14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5804955"/>
            <a:ext cx="8239125" cy="558476"/>
          </a:xfrm>
          <a:prstGeom prst="rect">
            <a:avLst/>
          </a:prstGeom>
        </p:spPr>
        <p:txBody>
          <a:bodyPr/>
          <a:lstStyle>
            <a:lvl1pPr marL="0" indent="0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12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24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33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45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4127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635003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12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24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33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45" defTabSz="346686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70" y="6563721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14345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19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00534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61361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54515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3667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19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124252"/>
            <a:ext cx="3667125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4572000" y="-203633"/>
            <a:ext cx="4093828" cy="7277916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47968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2266950"/>
            <a:ext cx="8239127" cy="2324100"/>
          </a:xfrm>
          <a:prstGeom prst="rect">
            <a:avLst/>
          </a:prstGeom>
        </p:spPr>
        <p:txBody>
          <a:bodyPr anchor="ctr"/>
          <a:lstStyle>
            <a:lvl1pPr>
              <a:defRPr sz="4900" b="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70" y="6563721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75600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19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76928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19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46686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1pPr>
            <a:lvl2pPr marL="0" indent="192012" defTabSz="346686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2pPr>
            <a:lvl3pPr marL="0" indent="384024" defTabSz="346686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3pPr>
            <a:lvl4pPr marL="0" indent="576033" defTabSz="346686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4pPr>
            <a:lvl5pPr marL="0" indent="768045" defTabSz="346686">
              <a:lnSpc>
                <a:spcPct val="100000"/>
              </a:lnSpc>
              <a:spcBef>
                <a:spcPts val="756"/>
              </a:spcBef>
              <a:buSzTx/>
              <a:buNone/>
              <a:defRPr sz="2300" spc="-23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69354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74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460425"/>
            <a:ext cx="8239125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92012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84024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76033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768045" algn="ctr">
              <a:lnSpc>
                <a:spcPct val="80000"/>
              </a:lnSpc>
              <a:spcBef>
                <a:spcPts val="0"/>
              </a:spcBef>
              <a:buSzTx/>
              <a:buNone/>
              <a:defRPr sz="490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6096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537964"/>
            <a:ext cx="8239125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1pPr>
            <a:lvl2pPr marL="0" indent="192012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2pPr>
            <a:lvl3pPr marL="0" indent="384024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3pPr>
            <a:lvl4pPr marL="0" indent="576033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4pPr>
            <a:lvl5pPr marL="0" indent="768045" algn="ctr">
              <a:lnSpc>
                <a:spcPct val="80000"/>
              </a:lnSpc>
              <a:spcBef>
                <a:spcPts val="0"/>
              </a:spcBef>
              <a:buSzTx/>
              <a:buNone/>
              <a:defRPr sz="10500" b="1" spc="-10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4131090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algn="ctr" defTabSz="332819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65521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5337727"/>
            <a:ext cx="7575020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46686">
              <a:lnSpc>
                <a:spcPct val="100000"/>
              </a:lnSpc>
              <a:spcBef>
                <a:spcPts val="0"/>
              </a:spcBef>
              <a:buSzTx/>
              <a:buNone/>
              <a:defRPr sz="15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469930"/>
            <a:ext cx="7828558" cy="1918140"/>
          </a:xfrm>
          <a:prstGeom prst="rect">
            <a:avLst/>
          </a:prstGeom>
        </p:spPr>
        <p:txBody>
          <a:bodyPr/>
          <a:lstStyle>
            <a:lvl1pPr marL="268330" indent="-197346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68330" indent="-5334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68330" indent="186678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68330" indent="378690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68330" indent="570699">
              <a:spcBef>
                <a:spcPts val="0"/>
              </a:spcBef>
              <a:buSzTx/>
              <a:buNone/>
              <a:defRPr sz="360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31569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5910263" y="508002"/>
            <a:ext cx="2789662" cy="2974839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5062539" y="1989141"/>
            <a:ext cx="3914775" cy="6075091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52388" y="247650"/>
            <a:ext cx="6229350" cy="6229350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45227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500063" y="-2762250"/>
            <a:ext cx="10144125" cy="10820400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49824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1895" y="6561604"/>
            <a:ext cx="168123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25822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5" y="5929931"/>
            <a:ext cx="8239127" cy="3184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392086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1287542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35" y="3611600"/>
            <a:ext cx="8239126" cy="952501"/>
          </a:xfrm>
          <a:prstGeom prst="rect">
            <a:avLst/>
          </a:prstGeom>
        </p:spPr>
        <p:txBody>
          <a:bodyPr/>
          <a:lstStyle>
            <a:lvl1pPr marL="0" indent="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585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17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755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34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05228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433386" y="-647700"/>
            <a:ext cx="10029825" cy="8009467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7" y="553069"/>
            <a:ext cx="8238233" cy="3184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392086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5804955"/>
            <a:ext cx="8239125" cy="558476"/>
          </a:xfrm>
          <a:prstGeom prst="rect">
            <a:avLst/>
          </a:prstGeom>
        </p:spPr>
        <p:txBody>
          <a:bodyPr/>
          <a:lstStyle>
            <a:lvl1pPr marL="0" indent="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585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17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755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34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24825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4114832" y="-101600"/>
            <a:ext cx="4554314" cy="7067550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635046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585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17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755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340" defTabSz="412723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5501" y="6540124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65548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396213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3895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2" y="273300"/>
            <a:ext cx="3008313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3" y="27342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43" indent="0">
              <a:buNone/>
              <a:defRPr sz="1200"/>
            </a:lvl2pPr>
            <a:lvl3pPr marL="913702" indent="0">
              <a:buNone/>
              <a:defRPr sz="1100"/>
            </a:lvl3pPr>
            <a:lvl4pPr marL="1370554" indent="0">
              <a:buNone/>
              <a:defRPr sz="900"/>
            </a:lvl4pPr>
            <a:lvl5pPr marL="1827406" indent="0">
              <a:buNone/>
              <a:defRPr sz="900"/>
            </a:lvl5pPr>
            <a:lvl6pPr marL="2284266" indent="0">
              <a:buNone/>
              <a:defRPr sz="900"/>
            </a:lvl6pPr>
            <a:lvl7pPr marL="2741109" indent="0">
              <a:buNone/>
              <a:defRPr sz="900"/>
            </a:lvl7pPr>
            <a:lvl8pPr marL="3197952" indent="0">
              <a:buNone/>
              <a:defRPr sz="900"/>
            </a:lvl8pPr>
            <a:lvl9pPr marL="365479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0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39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74348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3667125" cy="4673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396213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124252"/>
            <a:ext cx="3667125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4572032" y="-203633"/>
            <a:ext cx="4093828" cy="7277916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81428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2266950"/>
            <a:ext cx="8239127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85501" y="6540124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84734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396213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91835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396213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23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585" defTabSz="412723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170" defTabSz="412723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755" defTabSz="412723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340" defTabSz="412723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24608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460425"/>
            <a:ext cx="8239125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585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17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755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34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02509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537964"/>
            <a:ext cx="8239125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585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17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755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34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4131090"/>
            <a:ext cx="8239125" cy="4673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algn="ctr" defTabSz="396213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51196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5337727"/>
            <a:ext cx="7575020" cy="318490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412723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2" y="2469930"/>
            <a:ext cx="7828558" cy="1918140"/>
          </a:xfrm>
          <a:prstGeom prst="rect">
            <a:avLst/>
          </a:prstGeom>
        </p:spPr>
        <p:txBody>
          <a:bodyPr/>
          <a:lstStyle>
            <a:lvl1pPr marL="319441" indent="-234935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41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41" indent="222235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41" indent="45082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41" indent="679405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62464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5910265" y="508002"/>
            <a:ext cx="2789663" cy="2974839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5062539" y="1989184"/>
            <a:ext cx="3914775" cy="6075091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52388" y="247650"/>
            <a:ext cx="6229350" cy="6229350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166494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500063" y="-2762250"/>
            <a:ext cx="10144125" cy="10820400"/>
          </a:xfrm>
          <a:prstGeom prst="rect">
            <a:avLst/>
          </a:prstGeom>
        </p:spPr>
        <p:txBody>
          <a:bodyPr lIns="45717" tIns="22859" rIns="45717" bIns="2285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5410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847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3" indent="0">
              <a:buNone/>
              <a:defRPr sz="2800"/>
            </a:lvl2pPr>
            <a:lvl3pPr marL="913702" indent="0">
              <a:buNone/>
              <a:defRPr sz="2400"/>
            </a:lvl3pPr>
            <a:lvl4pPr marL="1370554" indent="0">
              <a:buNone/>
              <a:defRPr sz="2100"/>
            </a:lvl4pPr>
            <a:lvl5pPr marL="1827406" indent="0">
              <a:buNone/>
              <a:defRPr sz="2100"/>
            </a:lvl5pPr>
            <a:lvl6pPr marL="2284266" indent="0">
              <a:buNone/>
              <a:defRPr sz="2100"/>
            </a:lvl6pPr>
            <a:lvl7pPr marL="2741109" indent="0">
              <a:buNone/>
              <a:defRPr sz="2100"/>
            </a:lvl7pPr>
            <a:lvl8pPr marL="3197952" indent="0">
              <a:buNone/>
              <a:defRPr sz="2100"/>
            </a:lvl8pPr>
            <a:lvl9pPr marL="3654792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602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43" indent="0">
              <a:buNone/>
              <a:defRPr sz="1200"/>
            </a:lvl2pPr>
            <a:lvl3pPr marL="913702" indent="0">
              <a:buNone/>
              <a:defRPr sz="1100"/>
            </a:lvl3pPr>
            <a:lvl4pPr marL="1370554" indent="0">
              <a:buNone/>
              <a:defRPr sz="900"/>
            </a:lvl4pPr>
            <a:lvl5pPr marL="1827406" indent="0">
              <a:buNone/>
              <a:defRPr sz="900"/>
            </a:lvl5pPr>
            <a:lvl6pPr marL="2284266" indent="0">
              <a:buNone/>
              <a:defRPr sz="900"/>
            </a:lvl6pPr>
            <a:lvl7pPr marL="2741109" indent="0">
              <a:buNone/>
              <a:defRPr sz="900"/>
            </a:lvl7pPr>
            <a:lvl8pPr marL="3197952" indent="0">
              <a:buNone/>
              <a:defRPr sz="900"/>
            </a:lvl8pPr>
            <a:lvl9pPr marL="365479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73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017" y="6538007"/>
            <a:ext cx="19236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30361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lIns="91434" tIns="45717" rIns="91434" bIns="4571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2024-01-25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lIns="91434" tIns="45717" rIns="91434" bIns="4571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471017" y="6538007"/>
            <a:ext cx="192360" cy="189796"/>
          </a:xfrm>
        </p:spPr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5709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29375">
              <a:lnSpc>
                <a:spcPct val="100000"/>
              </a:lnSpc>
              <a:spcBef>
                <a:spcPts val="0"/>
              </a:spcBef>
              <a:buSzTx/>
              <a:buNone/>
              <a:defRPr sz="14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6" y="1287496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900" spc="-97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5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24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48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72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96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33343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433387" y="-647700"/>
            <a:ext cx="10029825" cy="8009467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452438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4900" spc="-97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4" y="553069"/>
            <a:ext cx="8238233" cy="3184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29375">
              <a:lnSpc>
                <a:spcPct val="100000"/>
              </a:lnSpc>
              <a:spcBef>
                <a:spcPts val="0"/>
              </a:spcBef>
              <a:buSzTx/>
              <a:buNone/>
              <a:defRPr sz="14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5804955"/>
            <a:ext cx="8239125" cy="558476"/>
          </a:xfrm>
          <a:prstGeom prst="rect">
            <a:avLst/>
          </a:prstGeom>
        </p:spPr>
        <p:txBody>
          <a:bodyPr/>
          <a:lstStyle>
            <a:lvl1pPr marL="0" indent="0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24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48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72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96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59960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8" y="635000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192024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384048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576072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768096" defTabSz="34671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69" y="6563718"/>
            <a:ext cx="196977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71142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41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72251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61391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65291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86481"/>
            <a:ext cx="3667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41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124252"/>
            <a:ext cx="3667125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4572000" y="-203633"/>
            <a:ext cx="4093828" cy="7277916"/>
          </a:xfrm>
          <a:prstGeom prst="rect">
            <a:avLst/>
          </a:prstGeom>
        </p:spPr>
        <p:txBody>
          <a:bodyPr lIns="38404" tIns="19202" rIns="38404" bIns="19202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8" y="5397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130072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452436" y="2266950"/>
            <a:ext cx="8239127" cy="2324100"/>
          </a:xfrm>
          <a:prstGeom prst="rect">
            <a:avLst/>
          </a:prstGeom>
        </p:spPr>
        <p:txBody>
          <a:bodyPr anchor="ctr"/>
          <a:lstStyle>
            <a:lvl1pPr>
              <a:defRPr sz="4900" b="0" spc="-9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69" y="6563718"/>
            <a:ext cx="196977" cy="1661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47337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452438" y="539750"/>
            <a:ext cx="8239125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86481"/>
            <a:ext cx="8239125" cy="467390"/>
          </a:xfrm>
          <a:prstGeom prst="rect">
            <a:avLst/>
          </a:prstGeom>
        </p:spPr>
        <p:txBody>
          <a:bodyPr lIns="19202" tIns="19202" rIns="19202" bIns="19202"/>
          <a:lstStyle>
            <a:lvl1pPr marL="0" indent="0" defTabSz="332841">
              <a:lnSpc>
                <a:spcPct val="100000"/>
              </a:lnSpc>
              <a:spcBef>
                <a:spcPts val="0"/>
              </a:spcBef>
              <a:buSzTx/>
              <a:buNone/>
              <a:defRPr sz="22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2495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74" tIns="45702" rIns="9137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4" tIns="45702" rIns="91374" bIns="4570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711"/>
            <a:ext cx="2133600" cy="365125"/>
          </a:xfrm>
          <a:prstGeom prst="rect">
            <a:avLst/>
          </a:prstGeom>
        </p:spPr>
        <p:txBody>
          <a:bodyPr vert="horz" lIns="91374" tIns="45702" rIns="9137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2024-01-25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711"/>
            <a:ext cx="2895600" cy="365125"/>
          </a:xfrm>
          <a:prstGeom prst="rect">
            <a:avLst/>
          </a:prstGeom>
        </p:spPr>
        <p:txBody>
          <a:bodyPr vert="horz" lIns="91374" tIns="45702" rIns="9137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711"/>
            <a:ext cx="2133600" cy="365125"/>
          </a:xfrm>
          <a:prstGeom prst="rect">
            <a:avLst/>
          </a:prstGeom>
        </p:spPr>
        <p:txBody>
          <a:bodyPr vert="horz" lIns="91374" tIns="45702" rIns="9137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900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370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1" indent="-342641" algn="l" defTabSz="91370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81" indent="-285542" algn="l" defTabSz="91370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34" indent="-228430" algn="l" defTabSz="9137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76" indent="-228430" algn="l" defTabSz="91370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9" indent="-228430" algn="l" defTabSz="91370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78" indent="-228430" algn="l" defTabSz="9137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9" indent="-228430" algn="l" defTabSz="9137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3" indent="-228430" algn="l" defTabSz="9137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35" indent="-228430" algn="l" defTabSz="91370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3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02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4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06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66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09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52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2" algn="l" defTabSz="91370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49"/>
            <a:ext cx="20574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70DC65-5454-4D0B-BBD8-6BA7C24E4BF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2024-01-25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49"/>
            <a:ext cx="30861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49"/>
            <a:ext cx="20574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C4DFB5-3A4C-49AE-AE25-8F4C17F5E9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713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35"/>
            <a:ext cx="20574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70DC65-5454-4D0B-BBD8-6BA7C24E4BF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2024-01-25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35"/>
            <a:ext cx="30861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35"/>
            <a:ext cx="20574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C4DFB5-3A4C-49AE-AE25-8F4C17F5E9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1026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6" tIns="45693" rIns="91366" bIns="4569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366" tIns="45693" rIns="91366" bIns="4569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366" tIns="45693" rIns="9136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2024-01-25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402"/>
            <a:ext cx="2895600" cy="365125"/>
          </a:xfrm>
          <a:prstGeom prst="rect">
            <a:avLst/>
          </a:prstGeom>
        </p:spPr>
        <p:txBody>
          <a:bodyPr vert="horz" lIns="91366" tIns="45693" rIns="9136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366" tIns="45693" rIns="9136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4649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ftr="0" dt="0"/>
  <p:txStyles>
    <p:titleStyle>
      <a:lvl1pPr algn="ctr" defTabSz="91364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18" indent="-342618" algn="l" defTabSz="91364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34" indent="-285518" algn="l" defTabSz="91364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53" indent="-228412" algn="l" defTabSz="91364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69" indent="-228412" algn="l" defTabSz="91364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90" indent="-228412" algn="l" defTabSz="91364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14" indent="-228412" algn="l" defTabSz="9136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32" indent="-228412" algn="l" defTabSz="9136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50" indent="-228412" algn="l" defTabSz="9136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73" indent="-228412" algn="l" defTabSz="91364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3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4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8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452439" y="539750"/>
            <a:ext cx="823912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2439" y="2124252"/>
            <a:ext cx="823912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74" y="6561606"/>
            <a:ext cx="196977" cy="166199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 anchor="b">
            <a:spAutoFit/>
          </a:bodyPr>
          <a:lstStyle>
            <a:lvl1pPr defTabSz="245338">
              <a:defRPr sz="800">
                <a:solidFill>
                  <a:srgbClr val="000000"/>
                </a:solidFill>
              </a:defRPr>
            </a:lvl1pPr>
          </a:lstStyle>
          <a:p>
            <a:pPr algn="ctr" fontAlgn="auto" latinLnBrk="0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umimoji="0" lang="en-US" altLang="ko-KR" kern="0" smtClean="0">
                <a:latin typeface="Helvetica Neue"/>
                <a:sym typeface="Helvetica Neue"/>
              </a:rPr>
              <a:pPr algn="ctr" fontAlgn="auto" latinLnBrk="0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kern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80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</p:sldLayoutIdLst>
  <p:transition spd="med"/>
  <p:txStyles>
    <p:titleStyle>
      <a:lvl1pPr marL="0" marR="0" indent="0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2004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4008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6007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8011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60015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52019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44021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36022" algn="l" defTabSz="102398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04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512009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768011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024015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280020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536022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792027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048031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304033" marR="0" indent="-256004" algn="l" defTabSz="1023989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2004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4008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6007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8011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60015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52019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44021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36022" algn="ctr" defTabSz="245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452439" y="539750"/>
            <a:ext cx="823912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2439" y="2124252"/>
            <a:ext cx="823912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72" y="6561604"/>
            <a:ext cx="196977" cy="166199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 anchor="b">
            <a:spAutoFit/>
          </a:bodyPr>
          <a:lstStyle>
            <a:lvl1pPr defTabSz="245348">
              <a:defRPr sz="800">
                <a:solidFill>
                  <a:srgbClr val="000000"/>
                </a:solidFill>
              </a:defRPr>
            </a:lvl1pPr>
          </a:lstStyle>
          <a:p>
            <a:pPr algn="ctr" fontAlgn="auto" latinLnBrk="0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umimoji="0" lang="en-US" altLang="ko-KR" kern="0" smtClean="0">
                <a:latin typeface="Helvetica Neue"/>
                <a:sym typeface="Helvetica Neue"/>
              </a:rPr>
              <a:pPr algn="ctr" fontAlgn="auto" latinLnBrk="0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kern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4045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</p:sldLayoutIdLst>
  <p:transition spd="med"/>
  <p:txStyles>
    <p:titleStyle>
      <a:lvl1pPr marL="0" marR="0" indent="0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2012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4024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6033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8045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60057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52069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44080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36090" algn="l" defTabSz="10240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16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512031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768045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024060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280076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536090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792106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048121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304135" marR="0" indent="-256016" algn="l" defTabSz="1024034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2012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4024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6033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8045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60057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52069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44080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36090" algn="ctr" defTabSz="2453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452439" y="539750"/>
            <a:ext cx="823912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2439" y="2124252"/>
            <a:ext cx="823912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57449" y="6538007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081">
              <a:defRPr sz="900">
                <a:solidFill>
                  <a:srgbClr val="000000"/>
                </a:solidFill>
              </a:defRPr>
            </a:lvl1pPr>
          </a:lstStyle>
          <a:p>
            <a:pPr algn="ctr" fontAlgn="auto" latinLnBrk="0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umimoji="0" lang="en-US" altLang="ko-KR" kern="0" smtClean="0">
                <a:latin typeface="Helvetica Neue"/>
                <a:sym typeface="Helvetica Neue"/>
              </a:rPr>
              <a:pPr algn="ctr" fontAlgn="auto" latinLnBrk="0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kern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77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</p:sldLayoutIdLst>
  <p:transition/>
  <p:txStyles>
    <p:titleStyle>
      <a:lvl1pPr marL="0" marR="0" indent="0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5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0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55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40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25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10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095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680" algn="l" defTabSz="1219088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79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61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40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19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899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680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59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39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20" marR="0" indent="-304779" algn="l" defTabSz="1219088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5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0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55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40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25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10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095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680" algn="ctr" defTabSz="292081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452438" y="539750"/>
            <a:ext cx="823912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2438" y="2124252"/>
            <a:ext cx="823912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71169" y="6561601"/>
            <a:ext cx="196977" cy="166199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 anchor="b">
            <a:spAutoFit/>
          </a:bodyPr>
          <a:lstStyle>
            <a:lvl1pPr defTabSz="245364">
              <a:defRPr sz="800">
                <a:solidFill>
                  <a:srgbClr val="000000"/>
                </a:solidFill>
              </a:defRPr>
            </a:lvl1pPr>
          </a:lstStyle>
          <a:p>
            <a:pPr algn="ctr" fontAlgn="auto" latinLnBrk="0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umimoji="0" kern="0">
                <a:latin typeface="Helvetica Neue"/>
                <a:sym typeface="Helvetica Neue"/>
              </a:rPr>
              <a:pPr algn="ctr" fontAlgn="auto" latinLnBrk="0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kern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1274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</p:sldLayoutIdLst>
  <p:transition spd="med"/>
  <p:txStyles>
    <p:titleStyle>
      <a:lvl1pPr marL="0" marR="0" indent="0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2024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4048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6072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8096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60120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52144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44168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36192" algn="l" defTabSz="10241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32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512064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768096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024128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280160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536192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792224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048256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304288" marR="0" indent="-256032" algn="l" defTabSz="1024102" rtl="0" latinLnBrk="0">
        <a:lnSpc>
          <a:spcPct val="90000"/>
        </a:lnSpc>
        <a:spcBef>
          <a:spcPts val="189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2024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4048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6072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8096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60120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52144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44168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36192" algn="ctr" defTabSz="245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2" y="270564"/>
            <a:ext cx="9144000" cy="68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92921"/>
            <a:ext cx="7020782" cy="101563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2024 </a:t>
            </a:r>
            <a:r>
              <a:rPr lang="ko-KR" altLang="en-US" sz="6000" b="1" dirty="0">
                <a:solidFill>
                  <a:schemeClr val="bg1"/>
                </a:solidFill>
              </a:rPr>
              <a:t>겨울 성경학교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971600" y="2348880"/>
            <a:ext cx="720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906874" y="1988840"/>
            <a:ext cx="727280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43608" y="2492896"/>
            <a:ext cx="6480720" cy="144654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</a:rPr>
              <a:t>열심히 전도하는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</a:rPr>
              <a:t>현대교회 어린이</a:t>
            </a:r>
          </a:p>
        </p:txBody>
      </p:sp>
    </p:spTree>
    <p:extLst>
      <p:ext uri="{BB962C8B-B14F-4D97-AF65-F5344CB8AC3E}">
        <p14:creationId xmlns:p14="http://schemas.microsoft.com/office/powerpoint/2010/main" val="2532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400" b="1" dirty="0" smtClean="0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 dirty="0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92256"/>
            <a:ext cx="7200800" cy="3857466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예레미야애가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에스겔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다니엘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호세아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요엘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아모스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오바댜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요나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미가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나훔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하박국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스바냐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학개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스가랴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말라기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b="1" dirty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714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400" b="1" dirty="0" smtClean="0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 dirty="0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161778" cy="537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0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0259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</a:rPr>
              <a:t> </a:t>
            </a: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400" b="1" dirty="0" smtClean="0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 dirty="0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0055" y="908720"/>
            <a:ext cx="9073008" cy="4842351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마태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마가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endParaRPr kumimoji="0" lang="en-US" altLang="ko-KR" sz="32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누가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요한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사도행전 로마서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고린도</a:t>
            </a:r>
            <a:r>
              <a:rPr kumimoji="0" lang="ko-KR" altLang="en-US" sz="4400" b="1" dirty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전⋅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후</a:t>
            </a:r>
            <a:r>
              <a:rPr kumimoji="0"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갈라디아서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에베소서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빌립보서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골로새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400" b="1" dirty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데살로니가</a:t>
            </a:r>
            <a:r>
              <a:rPr kumimoji="0" lang="ko-KR" altLang="en-US" sz="4400" b="1" dirty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전⋅후서  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디모데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전⋅</a:t>
            </a:r>
            <a:r>
              <a:rPr kumimoji="0" lang="ko-KR" altLang="en-US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후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디도서</a:t>
            </a:r>
            <a:endParaRPr kumimoji="0" lang="en-US" altLang="ko-KR" sz="4400" b="1" dirty="0" smtClean="0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950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0259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</a:rPr>
              <a:t> </a:t>
            </a: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400" b="1" dirty="0" smtClean="0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 dirty="0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2400" dirty="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268951"/>
            <a:ext cx="8912738" cy="348813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빌레몬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히브리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err="1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야고보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베드로 전⋅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후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</a:t>
            </a:r>
            <a:r>
              <a:rPr kumimoji="0" lang="ko-KR" altLang="en-US" sz="4400" b="1" dirty="0" err="1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요한일이삼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err="1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유다서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요한계시록</a:t>
            </a:r>
            <a:endParaRPr kumimoji="0" lang="en-US" altLang="ko-KR" sz="4400" b="1" dirty="0" smtClean="0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구약 </a:t>
            </a:r>
            <a:r>
              <a:rPr kumimoji="0" lang="en-US" altLang="ko-KR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39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권에다 신약</a:t>
            </a:r>
            <a:r>
              <a:rPr kumimoji="0" lang="en-US" altLang="ko-KR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27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권으로</a:t>
            </a:r>
            <a:endParaRPr kumimoji="0" lang="en-US" altLang="ko-KR" sz="4400" b="1" dirty="0" smtClean="0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400" b="1" dirty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성경은 </a:t>
            </a:r>
            <a:r>
              <a:rPr kumimoji="0" lang="en-US" altLang="ko-KR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66</a:t>
            </a:r>
            <a:r>
              <a:rPr kumimoji="0" lang="ko-KR" altLang="en-US" sz="4400" b="1" dirty="0" smtClean="0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권이다</a:t>
            </a:r>
            <a:endParaRPr kumimoji="0" lang="ko-KR" altLang="en-US" sz="4400" b="1" dirty="0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878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1839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난 알 고 있어요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하나님 내 곁에 계심을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34857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 dirty="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하시니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아무것도 두렵지 않아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가장 강하신 우리 하나님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282539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49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0656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49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4939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49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놀라운 보물을</a:t>
            </a:r>
          </a:p>
        </p:txBody>
      </p:sp>
    </p:spTree>
    <p:extLst>
      <p:ext uri="{BB962C8B-B14F-4D97-AF65-F5344CB8AC3E}">
        <p14:creationId xmlns:p14="http://schemas.microsoft.com/office/powerpoint/2010/main" val="424542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49"/>
            <a:ext cx="9144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420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4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600" b="1" i="1" dirty="0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 dirty="0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3612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89689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6747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50105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26_레이어 19.jpg" descr="2023 _0026_레이어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67281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25_레이어 20.jpg" descr="2023 _0025_레이어 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100443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23 _0024_레이어 21.jpg" descr="2023 _0024_레이어 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44248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400" dirty="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 defTabSz="9140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오른쪽 친구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0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왼쪽 친구들도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0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예쁜 마음 가진 사람</a:t>
            </a:r>
            <a:r>
              <a:rPr kumimoji="0" lang="en-US" altLang="ko-KR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 </a:t>
            </a: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모두 모여서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0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하나님을 찬양해 </a:t>
            </a:r>
            <a:r>
              <a:rPr kumimoji="0" lang="ko-KR" altLang="en-US" sz="4400" b="1" dirty="0" err="1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랄라랄라라</a:t>
            </a:r>
            <a:endParaRPr kumimoji="0" lang="ko-KR" altLang="en-US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74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9832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120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07774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29520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80500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5741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</a:rPr>
              <a:t> </a:t>
            </a: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ko-KR" altLang="en-US" sz="2400" b="1" i="0" u="none" strike="noStrike" cap="none" spc="0" normalizeH="0" baseline="0" dirty="0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성경목록 송</a:t>
            </a:r>
            <a:endParaRPr kumimoji="0" lang="ko-KR" altLang="en-US" sz="2400" b="1" i="0" u="none" strike="noStrike" cap="none" spc="0" normalizeH="0" baseline="0" dirty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024825"/>
            <a:ext cx="7200800" cy="551946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ko-KR" altLang="en-US" sz="4400" b="1" u="none" strike="noStrike" cap="none" spc="0" normalizeH="0" baseline="0" dirty="0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창세기 출애굽기 </a:t>
            </a:r>
            <a:r>
              <a:rPr kumimoji="0" lang="ko-KR" altLang="en-US" sz="4400" b="1" u="none" strike="noStrike" cap="none" spc="0" normalizeH="0" baseline="0" dirty="0" err="1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레위기</a:t>
            </a:r>
            <a:endParaRPr kumimoji="0" lang="en-US" altLang="ko-KR" sz="4400" b="1" u="none" strike="noStrike" cap="none" spc="0" normalizeH="0" baseline="0" dirty="0" smtClean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ko-KR" altLang="en-US" sz="4400" b="1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민수기 신명기 </a:t>
            </a:r>
            <a:r>
              <a:rPr kumimoji="0" lang="ko-KR" altLang="en-US" sz="44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여호수아</a:t>
            </a:r>
            <a:endParaRPr kumimoji="0" lang="en-US" altLang="ko-KR" sz="4400" b="1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u="none" strike="noStrike" cap="none" spc="0" normalizeH="0" baseline="0" dirty="0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사사기 </a:t>
            </a:r>
            <a:r>
              <a:rPr kumimoji="0" lang="ko-KR" altLang="en-US" sz="4400" b="1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룻기 </a:t>
            </a:r>
            <a:r>
              <a:rPr kumimoji="0" lang="ko-KR" altLang="en-US" sz="4400" b="1" dirty="0" err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사무엘상</a:t>
            </a:r>
            <a:r>
              <a:rPr kumimoji="0" lang="ko-KR" altLang="en-US" sz="4400" b="1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⋅하</a:t>
            </a:r>
            <a:endParaRPr kumimoji="0" lang="en-US" altLang="ko-KR" sz="4400" b="1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열왕기상⋅하 역대상</a:t>
            </a:r>
            <a:r>
              <a:rPr kumimoji="0" lang="ko-KR" altLang="en-US" sz="4400" b="1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⋅하</a:t>
            </a:r>
            <a:endParaRPr kumimoji="0" lang="en-US" altLang="ko-KR" sz="4400" b="1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u="none" strike="noStrike" cap="none" spc="0" normalizeH="0" baseline="0" dirty="0" err="1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에스라</a:t>
            </a:r>
            <a:r>
              <a:rPr kumimoji="0" lang="ko-KR" altLang="en-US" sz="4400" b="1" u="none" strike="noStrike" cap="none" spc="0" normalizeH="0" baseline="0" dirty="0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r>
              <a:rPr kumimoji="0" lang="ko-KR" altLang="en-US" sz="4400" b="1" u="none" strike="noStrike" cap="none" spc="0" normalizeH="0" baseline="0" dirty="0" err="1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느헤미야</a:t>
            </a:r>
            <a:r>
              <a:rPr kumimoji="0" lang="ko-KR" altLang="en-US" sz="4400" b="1" u="none" strike="noStrike" cap="none" spc="0" normalizeH="0" baseline="0" dirty="0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r>
              <a:rPr kumimoji="0" lang="ko-KR" altLang="en-US" sz="4400" b="1" u="none" strike="noStrike" cap="none" spc="0" normalizeH="0" baseline="0" dirty="0" err="1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에스더</a:t>
            </a:r>
            <a:endParaRPr kumimoji="0" lang="en-US" altLang="ko-KR" sz="4400" b="1" u="none" strike="noStrike" cap="none" spc="0" normalizeH="0" baseline="0" dirty="0" smtClean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욥기 시편 잠언 전도서</a:t>
            </a:r>
            <a:endParaRPr kumimoji="0" lang="en-US" altLang="ko-KR" sz="4400" b="1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u="none" strike="noStrike" cap="none" spc="0" normalizeH="0" baseline="0" dirty="0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아가 이사야 </a:t>
            </a:r>
            <a:r>
              <a:rPr kumimoji="0" lang="ko-KR" altLang="en-US" sz="4400" b="1" u="none" strike="noStrike" cap="none" spc="0" normalizeH="0" baseline="0" dirty="0" err="1" smtClean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예레미야</a:t>
            </a:r>
            <a:endParaRPr kumimoji="0" lang="en-US" altLang="ko-KR" sz="4400" b="1" u="none" strike="noStrike" cap="none" spc="0" normalizeH="0" baseline="0" dirty="0" smtClean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algn="ctr" defTabSz="2438338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4400" b="0" i="0" u="none" strike="noStrike" cap="none" spc="0" normalizeH="0" baseline="0" dirty="0">
              <a:solidFill>
                <a:srgbClr val="5E5E5E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3695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  <a:extraClrSchemeLst/>
</a:theme>
</file>

<file path=ppt/theme/theme8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6884</TotalTime>
  <Words>229</Words>
  <Application>Microsoft Office PowerPoint</Application>
  <PresentationFormat>화면 슬라이드 쇼(4:3)</PresentationFormat>
  <Paragraphs>65</Paragraphs>
  <Slides>25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1_Office 테마</vt:lpstr>
      <vt:lpstr>2_Office 테마</vt:lpstr>
      <vt:lpstr>4_Office 테마</vt:lpstr>
      <vt:lpstr>3_한컴오피스</vt:lpstr>
      <vt:lpstr>21_BasicWhite</vt:lpstr>
      <vt:lpstr>22_BasicWhite</vt:lpstr>
      <vt:lpstr>26_BasicWhite</vt:lpstr>
      <vt:lpstr>23_BasicWhite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이준형</cp:lastModifiedBy>
  <cp:revision>889</cp:revision>
  <dcterms:created xsi:type="dcterms:W3CDTF">2002-08-20T12:26:03Z</dcterms:created>
  <dcterms:modified xsi:type="dcterms:W3CDTF">2024-01-25T09:30:18Z</dcterms:modified>
</cp:coreProperties>
</file>