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01" r:id="rId3"/>
    <p:sldMasterId id="2147483865" r:id="rId4"/>
    <p:sldMasterId id="2147483891" r:id="rId5"/>
    <p:sldMasterId id="2147483917" r:id="rId6"/>
  </p:sldMasterIdLst>
  <p:notesMasterIdLst>
    <p:notesMasterId r:id="rId43"/>
  </p:notesMasterIdLst>
  <p:sldIdLst>
    <p:sldId id="1998" r:id="rId7"/>
    <p:sldId id="2478" r:id="rId8"/>
    <p:sldId id="2585" r:id="rId9"/>
    <p:sldId id="2586" r:id="rId10"/>
    <p:sldId id="2617" r:id="rId11"/>
    <p:sldId id="2618" r:id="rId12"/>
    <p:sldId id="2619" r:id="rId13"/>
    <p:sldId id="2604" r:id="rId14"/>
    <p:sldId id="2605" r:id="rId15"/>
    <p:sldId id="2606" r:id="rId16"/>
    <p:sldId id="2620" r:id="rId17"/>
    <p:sldId id="2621" r:id="rId18"/>
    <p:sldId id="2622" r:id="rId19"/>
    <p:sldId id="2614" r:id="rId20"/>
    <p:sldId id="2547" r:id="rId21"/>
    <p:sldId id="2548" r:id="rId22"/>
    <p:sldId id="2549" r:id="rId23"/>
    <p:sldId id="2550" r:id="rId24"/>
    <p:sldId id="2609" r:id="rId25"/>
    <p:sldId id="2610" r:id="rId26"/>
    <p:sldId id="2611" r:id="rId27"/>
    <p:sldId id="2445" r:id="rId28"/>
    <p:sldId id="2553" r:id="rId29"/>
    <p:sldId id="2527" r:id="rId30"/>
    <p:sldId id="2616" r:id="rId31"/>
    <p:sldId id="2312" r:id="rId32"/>
    <p:sldId id="2623" r:id="rId33"/>
    <p:sldId id="2624" r:id="rId34"/>
    <p:sldId id="2625" r:id="rId35"/>
    <p:sldId id="2315" r:id="rId36"/>
    <p:sldId id="1125" r:id="rId37"/>
    <p:sldId id="2006" r:id="rId38"/>
    <p:sldId id="1932" r:id="rId39"/>
    <p:sldId id="1933" r:id="rId40"/>
    <p:sldId id="1934" r:id="rId41"/>
    <p:sldId id="2363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31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3867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74864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5125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32259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4534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608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2319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3259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8193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98553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2748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89384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5866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9114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2183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696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638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7245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5712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7402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79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808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2756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724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2022-10-01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9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022 가사_0019_레이어 25.jpg" descr="2022 가사_0019_레이어 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69643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성령강림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열 일곱 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번째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21_레이어 23.jpg" descr="2022 가사_0021_레이어 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21182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2" y="1104720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20_레이어 24.jpg" descr="2022 가사_0020_레이어 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4453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022 가사_0019_레이어 25.jpg" descr="2022 가사_0019_레이어 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36991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김하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2" y="2060038"/>
            <a:ext cx="7848872" cy="244680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1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스가랴</a:t>
            </a:r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4</a:t>
            </a:r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8" y="894188"/>
            <a:ext cx="11104294" cy="470896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 err="1" smtClean="0">
                <a:solidFill>
                  <a:prstClr val="black"/>
                </a:solidFill>
              </a:rPr>
              <a:t>스가랴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4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en-US" altLang="ko-KR" sz="6000" b="1" dirty="0" smtClean="0">
                <a:solidFill>
                  <a:prstClr val="black"/>
                </a:solidFill>
              </a:rPr>
              <a:t>6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그가 내게 대답하여 이르되 여호와께서 </a:t>
            </a:r>
            <a:r>
              <a:rPr lang="ko-KR" altLang="en-US" sz="6000" b="1" dirty="0" err="1" smtClean="0">
                <a:solidFill>
                  <a:prstClr val="black"/>
                </a:solidFill>
              </a:rPr>
              <a:t>스룹바벨에게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하신 말씀이 이러하니라 만군의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ko-KR" altLang="en-US" sz="6000" b="1" dirty="0" smtClean="0">
                <a:solidFill>
                  <a:prstClr val="black"/>
                </a:solidFill>
              </a:rPr>
              <a:t>여호와께서 말씀하시되 이는 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10783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8" y="894188"/>
            <a:ext cx="11104294" cy="3785632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 err="1" smtClean="0">
                <a:solidFill>
                  <a:prstClr val="black"/>
                </a:solidFill>
              </a:rPr>
              <a:t>스가랴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4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ko-KR" altLang="en-US" sz="6000" b="1" dirty="0" smtClean="0">
                <a:solidFill>
                  <a:prstClr val="black"/>
                </a:solidFill>
              </a:rPr>
              <a:t>힘으로 되지 아니하며 능력으로 되지 아니하고 오직 나의 영으로 되느니라 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9504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5808" y="1907654"/>
            <a:ext cx="7848872" cy="418574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5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우리 힘으로는  </a:t>
            </a:r>
            <a:endParaRPr lang="en-US" altLang="ko-KR" sz="55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500" b="1" dirty="0" smtClean="0">
                <a:solidFill>
                  <a:schemeClr val="tx2">
                    <a:lumMod val="75000"/>
                  </a:schemeClr>
                </a:solidFill>
                <a:latin typeface="HY그래픽M"/>
                <a:ea typeface="HY그래픽M"/>
              </a:rPr>
              <a:t>할 수 없어요 </a:t>
            </a:r>
            <a:endParaRPr lang="en-US" altLang="ko-KR" sz="5500" b="1" dirty="0" smtClean="0">
              <a:solidFill>
                <a:schemeClr val="tx2">
                  <a:lumMod val="75000"/>
                </a:schemeClr>
              </a:solidFill>
              <a:latin typeface="HY그래픽M"/>
              <a:ea typeface="HY그래픽M"/>
            </a:endParaRPr>
          </a:p>
          <a:p>
            <a:pPr algn="ctr"/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58984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3832780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07919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임서현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88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77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607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668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88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21_레이어 23.jpg" descr="2022 가사_0021_레이어 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40363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20_레이어 24.jpg" descr="2022 가사_0020_레이어 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5970763"/>
      </p:ext>
    </p:extLst>
  </p:cSld>
  <p:clrMapOvr>
    <a:masterClrMapping/>
  </p:clrMapOvr>
  <p:transition spd="med"/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302</Words>
  <Application>Microsoft Office PowerPoint</Application>
  <PresentationFormat>사용자 지정</PresentationFormat>
  <Paragraphs>113</Paragraphs>
  <Slides>36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36</vt:i4>
      </vt:variant>
    </vt:vector>
  </HeadingPairs>
  <TitlesOfParts>
    <vt:vector size="42" baseType="lpstr">
      <vt:lpstr>Office 테마</vt:lpstr>
      <vt:lpstr>7_Office 테마</vt:lpstr>
      <vt:lpstr>1_Office 테마</vt:lpstr>
      <vt:lpstr>White</vt:lpstr>
      <vt:lpstr>4_White</vt:lpstr>
      <vt:lpstr>2_파형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sw931</cp:lastModifiedBy>
  <cp:revision>30</cp:revision>
  <dcterms:created xsi:type="dcterms:W3CDTF">2022-06-11T10:00:30Z</dcterms:created>
  <dcterms:modified xsi:type="dcterms:W3CDTF">2022-10-01T10:19:24Z</dcterms:modified>
</cp:coreProperties>
</file>