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81" r:id="rId2"/>
    <p:sldMasterId id="2147483993" r:id="rId3"/>
    <p:sldMasterId id="2147484005" r:id="rId4"/>
    <p:sldMasterId id="2147484017" r:id="rId5"/>
    <p:sldMasterId id="2147484030" r:id="rId6"/>
    <p:sldMasterId id="2147484043" r:id="rId7"/>
    <p:sldMasterId id="2147484056" r:id="rId8"/>
  </p:sldMasterIdLst>
  <p:notesMasterIdLst>
    <p:notesMasterId r:id="rId29"/>
  </p:notesMasterIdLst>
  <p:sldIdLst>
    <p:sldId id="1497" r:id="rId9"/>
    <p:sldId id="1504" r:id="rId10"/>
    <p:sldId id="1505" r:id="rId11"/>
    <p:sldId id="1506" r:id="rId12"/>
    <p:sldId id="1507" r:id="rId13"/>
    <p:sldId id="1508" r:id="rId14"/>
    <p:sldId id="1509" r:id="rId15"/>
    <p:sldId id="1510" r:id="rId16"/>
    <p:sldId id="1511" r:id="rId17"/>
    <p:sldId id="1512" r:id="rId18"/>
    <p:sldId id="1513" r:id="rId19"/>
    <p:sldId id="1514" r:id="rId20"/>
    <p:sldId id="1515" r:id="rId21"/>
    <p:sldId id="1516" r:id="rId22"/>
    <p:sldId id="1517" r:id="rId23"/>
    <p:sldId id="1518" r:id="rId24"/>
    <p:sldId id="1519" r:id="rId25"/>
    <p:sldId id="1520" r:id="rId26"/>
    <p:sldId id="1521" r:id="rId27"/>
    <p:sldId id="1522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09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18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27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36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5450" algn="l" defTabSz="9141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2539" algn="l" defTabSz="9141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9627" algn="l" defTabSz="9141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6716" algn="l" defTabSz="9141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489" autoAdjust="0"/>
  </p:normalViewPr>
  <p:slideViewPr>
    <p:cSldViewPr>
      <p:cViewPr>
        <p:scale>
          <a:sx n="109" d="100"/>
          <a:sy n="109" d="100"/>
        </p:scale>
        <p:origin x="-167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09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18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27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36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450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9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7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6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800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6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99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99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0" indent="0" algn="ctr">
              <a:buNone/>
              <a:defRPr sz="2000"/>
            </a:lvl2pPr>
            <a:lvl3pPr marL="914260" indent="0" algn="ctr">
              <a:buNone/>
              <a:defRPr sz="1800"/>
            </a:lvl3pPr>
            <a:lvl4pPr marL="1371390" indent="0" algn="ctr">
              <a:buNone/>
              <a:defRPr sz="1600"/>
            </a:lvl4pPr>
            <a:lvl5pPr marL="1828520" indent="0" algn="ctr">
              <a:buNone/>
              <a:defRPr sz="1600"/>
            </a:lvl5pPr>
            <a:lvl6pPr marL="2285650" indent="0" algn="ctr">
              <a:buNone/>
              <a:defRPr sz="1600"/>
            </a:lvl6pPr>
            <a:lvl7pPr marL="2742779" indent="0" algn="ctr">
              <a:buNone/>
              <a:defRPr sz="1600"/>
            </a:lvl7pPr>
            <a:lvl8pPr marL="3199907" indent="0" algn="ctr">
              <a:buNone/>
              <a:defRPr sz="1600"/>
            </a:lvl8pPr>
            <a:lvl9pPr marL="365703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4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3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5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7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7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5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2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1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0" indent="0">
              <a:buNone/>
              <a:defRPr sz="1200"/>
            </a:lvl3pPr>
            <a:lvl4pPr marL="1371390" indent="0">
              <a:buNone/>
              <a:defRPr sz="1000"/>
            </a:lvl4pPr>
            <a:lvl5pPr marL="1828520" indent="0">
              <a:buNone/>
              <a:defRPr sz="1000"/>
            </a:lvl5pPr>
            <a:lvl6pPr marL="2285650" indent="0">
              <a:buNone/>
              <a:defRPr sz="1000"/>
            </a:lvl6pPr>
            <a:lvl7pPr marL="2742779" indent="0">
              <a:buNone/>
              <a:defRPr sz="1000"/>
            </a:lvl7pPr>
            <a:lvl8pPr marL="3199907" indent="0">
              <a:buNone/>
              <a:defRPr sz="1000"/>
            </a:lvl8pPr>
            <a:lvl9pPr marL="365703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9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1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20" indent="0">
              <a:buNone/>
              <a:defRPr sz="2000"/>
            </a:lvl5pPr>
            <a:lvl6pPr marL="2285650" indent="0">
              <a:buNone/>
              <a:defRPr sz="2000"/>
            </a:lvl6pPr>
            <a:lvl7pPr marL="2742779" indent="0">
              <a:buNone/>
              <a:defRPr sz="2000"/>
            </a:lvl7pPr>
            <a:lvl8pPr marL="3199907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0" indent="0">
              <a:buNone/>
              <a:defRPr sz="1200"/>
            </a:lvl3pPr>
            <a:lvl4pPr marL="1371390" indent="0">
              <a:buNone/>
              <a:defRPr sz="1000"/>
            </a:lvl4pPr>
            <a:lvl5pPr marL="1828520" indent="0">
              <a:buNone/>
              <a:defRPr sz="1000"/>
            </a:lvl5pPr>
            <a:lvl6pPr marL="2285650" indent="0">
              <a:buNone/>
              <a:defRPr sz="1000"/>
            </a:lvl6pPr>
            <a:lvl7pPr marL="2742779" indent="0">
              <a:buNone/>
              <a:defRPr sz="1000"/>
            </a:lvl7pPr>
            <a:lvl8pPr marL="3199907" indent="0">
              <a:buNone/>
              <a:defRPr sz="1000"/>
            </a:lvl8pPr>
            <a:lvl9pPr marL="365703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9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9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8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0" indent="0" algn="ctr">
              <a:buNone/>
              <a:defRPr sz="2000"/>
            </a:lvl2pPr>
            <a:lvl3pPr marL="914260" indent="0" algn="ctr">
              <a:buNone/>
              <a:defRPr sz="1800"/>
            </a:lvl3pPr>
            <a:lvl4pPr marL="1371390" indent="0" algn="ctr">
              <a:buNone/>
              <a:defRPr sz="1600"/>
            </a:lvl4pPr>
            <a:lvl5pPr marL="1828520" indent="0" algn="ctr">
              <a:buNone/>
              <a:defRPr sz="1600"/>
            </a:lvl5pPr>
            <a:lvl6pPr marL="2285650" indent="0" algn="ctr">
              <a:buNone/>
              <a:defRPr sz="1600"/>
            </a:lvl6pPr>
            <a:lvl7pPr marL="2742779" indent="0" algn="ctr">
              <a:buNone/>
              <a:defRPr sz="1600"/>
            </a:lvl7pPr>
            <a:lvl8pPr marL="3199907" indent="0" algn="ctr">
              <a:buNone/>
              <a:defRPr sz="1600"/>
            </a:lvl8pPr>
            <a:lvl9pPr marL="365703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01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55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2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5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46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7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7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88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8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35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1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0" indent="0">
              <a:buNone/>
              <a:defRPr sz="1200"/>
            </a:lvl3pPr>
            <a:lvl4pPr marL="1371390" indent="0">
              <a:buNone/>
              <a:defRPr sz="1000"/>
            </a:lvl4pPr>
            <a:lvl5pPr marL="1828520" indent="0">
              <a:buNone/>
              <a:defRPr sz="1000"/>
            </a:lvl5pPr>
            <a:lvl6pPr marL="2285650" indent="0">
              <a:buNone/>
              <a:defRPr sz="1000"/>
            </a:lvl6pPr>
            <a:lvl7pPr marL="2742779" indent="0">
              <a:buNone/>
              <a:defRPr sz="1000"/>
            </a:lvl7pPr>
            <a:lvl8pPr marL="3199907" indent="0">
              <a:buNone/>
              <a:defRPr sz="1000"/>
            </a:lvl8pPr>
            <a:lvl9pPr marL="365703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9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1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20" indent="0">
              <a:buNone/>
              <a:defRPr sz="2000"/>
            </a:lvl5pPr>
            <a:lvl6pPr marL="2285650" indent="0">
              <a:buNone/>
              <a:defRPr sz="2000"/>
            </a:lvl6pPr>
            <a:lvl7pPr marL="2742779" indent="0">
              <a:buNone/>
              <a:defRPr sz="2000"/>
            </a:lvl7pPr>
            <a:lvl8pPr marL="3199907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0" indent="0">
              <a:buNone/>
              <a:defRPr sz="1200"/>
            </a:lvl3pPr>
            <a:lvl4pPr marL="1371390" indent="0">
              <a:buNone/>
              <a:defRPr sz="1000"/>
            </a:lvl4pPr>
            <a:lvl5pPr marL="1828520" indent="0">
              <a:buNone/>
              <a:defRPr sz="1000"/>
            </a:lvl5pPr>
            <a:lvl6pPr marL="2285650" indent="0">
              <a:buNone/>
              <a:defRPr sz="1000"/>
            </a:lvl6pPr>
            <a:lvl7pPr marL="2742779" indent="0">
              <a:buNone/>
              <a:defRPr sz="1000"/>
            </a:lvl7pPr>
            <a:lvl8pPr marL="3199907" indent="0">
              <a:buNone/>
              <a:defRPr sz="1000"/>
            </a:lvl8pPr>
            <a:lvl9pPr marL="365703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6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91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8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3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0" indent="0" algn="ctr">
              <a:buNone/>
              <a:defRPr sz="2000"/>
            </a:lvl2pPr>
            <a:lvl3pPr marL="914260" indent="0" algn="ctr">
              <a:buNone/>
              <a:defRPr sz="1800"/>
            </a:lvl3pPr>
            <a:lvl4pPr marL="1371390" indent="0" algn="ctr">
              <a:buNone/>
              <a:defRPr sz="1600"/>
            </a:lvl4pPr>
            <a:lvl5pPr marL="1828520" indent="0" algn="ctr">
              <a:buNone/>
              <a:defRPr sz="1600"/>
            </a:lvl5pPr>
            <a:lvl6pPr marL="2285650" indent="0" algn="ctr">
              <a:buNone/>
              <a:defRPr sz="1600"/>
            </a:lvl6pPr>
            <a:lvl7pPr marL="2742779" indent="0" algn="ctr">
              <a:buNone/>
              <a:defRPr sz="1600"/>
            </a:lvl7pPr>
            <a:lvl8pPr marL="3199907" indent="0" algn="ctr">
              <a:buNone/>
              <a:defRPr sz="1600"/>
            </a:lvl8pPr>
            <a:lvl9pPr marL="365703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36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1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4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99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04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7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7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35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7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0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0" indent="0">
              <a:buNone/>
              <a:defRPr sz="1200"/>
            </a:lvl3pPr>
            <a:lvl4pPr marL="1371390" indent="0">
              <a:buNone/>
              <a:defRPr sz="1000"/>
            </a:lvl4pPr>
            <a:lvl5pPr marL="1828520" indent="0">
              <a:buNone/>
              <a:defRPr sz="1000"/>
            </a:lvl5pPr>
            <a:lvl6pPr marL="2285650" indent="0">
              <a:buNone/>
              <a:defRPr sz="1000"/>
            </a:lvl6pPr>
            <a:lvl7pPr marL="2742779" indent="0">
              <a:buNone/>
              <a:defRPr sz="1000"/>
            </a:lvl7pPr>
            <a:lvl8pPr marL="3199907" indent="0">
              <a:buNone/>
              <a:defRPr sz="1000"/>
            </a:lvl8pPr>
            <a:lvl9pPr marL="365703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37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0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20" indent="0">
              <a:buNone/>
              <a:defRPr sz="2000"/>
            </a:lvl5pPr>
            <a:lvl6pPr marL="2285650" indent="0">
              <a:buNone/>
              <a:defRPr sz="2000"/>
            </a:lvl6pPr>
            <a:lvl7pPr marL="2742779" indent="0">
              <a:buNone/>
              <a:defRPr sz="2000"/>
            </a:lvl7pPr>
            <a:lvl8pPr marL="3199907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0" indent="0">
              <a:buNone/>
              <a:defRPr sz="1200"/>
            </a:lvl3pPr>
            <a:lvl4pPr marL="1371390" indent="0">
              <a:buNone/>
              <a:defRPr sz="1000"/>
            </a:lvl4pPr>
            <a:lvl5pPr marL="1828520" indent="0">
              <a:buNone/>
              <a:defRPr sz="1000"/>
            </a:lvl5pPr>
            <a:lvl6pPr marL="2285650" indent="0">
              <a:buNone/>
              <a:defRPr sz="1000"/>
            </a:lvl6pPr>
            <a:lvl7pPr marL="2742779" indent="0">
              <a:buNone/>
              <a:defRPr sz="1000"/>
            </a:lvl7pPr>
            <a:lvl8pPr marL="3199907" indent="0">
              <a:buNone/>
              <a:defRPr sz="1000"/>
            </a:lvl8pPr>
            <a:lvl9pPr marL="365703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03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8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88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80814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172238" y="-196850"/>
            <a:ext cx="6800850" cy="6045200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238125" y="475615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74936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12806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4810126" y="476250"/>
            <a:ext cx="4300538" cy="5734050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619188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19188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27761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472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100" b="1"/>
            </a:lvl2pPr>
            <a:lvl3pPr marL="913802" indent="0">
              <a:buNone/>
              <a:defRPr sz="1900" b="1"/>
            </a:lvl3pPr>
            <a:lvl4pPr marL="1370704" indent="0">
              <a:buNone/>
              <a:defRPr sz="1500" b="1"/>
            </a:lvl4pPr>
            <a:lvl5pPr marL="1827606" indent="0">
              <a:buNone/>
              <a:defRPr sz="1500" b="1"/>
            </a:lvl5pPr>
            <a:lvl6pPr marL="2284516" indent="0">
              <a:buNone/>
              <a:defRPr sz="1500" b="1"/>
            </a:lvl6pPr>
            <a:lvl7pPr marL="2741409" indent="0">
              <a:buNone/>
              <a:defRPr sz="1500" b="1"/>
            </a:lvl7pPr>
            <a:lvl8pPr marL="3198302" indent="0">
              <a:buNone/>
              <a:defRPr sz="1500" b="1"/>
            </a:lvl8pPr>
            <a:lvl9pPr marL="3655192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4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100" b="1"/>
            </a:lvl2pPr>
            <a:lvl3pPr marL="913802" indent="0">
              <a:buNone/>
              <a:defRPr sz="1900" b="1"/>
            </a:lvl3pPr>
            <a:lvl4pPr marL="1370704" indent="0">
              <a:buNone/>
              <a:defRPr sz="1500" b="1"/>
            </a:lvl4pPr>
            <a:lvl5pPr marL="1827606" indent="0">
              <a:buNone/>
              <a:defRPr sz="1500" b="1"/>
            </a:lvl5pPr>
            <a:lvl6pPr marL="2284516" indent="0">
              <a:buNone/>
              <a:defRPr sz="1500" b="1"/>
            </a:lvl6pPr>
            <a:lvl7pPr marL="2741409" indent="0">
              <a:buNone/>
              <a:defRPr sz="1500" b="1"/>
            </a:lvl7pPr>
            <a:lvl8pPr marL="3198302" indent="0">
              <a:buNone/>
              <a:defRPr sz="1500" b="1"/>
            </a:lvl8pPr>
            <a:lvl9pPr marL="3655192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47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75885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4110041" y="1574800"/>
            <a:ext cx="5229225" cy="4648200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633429" y="1574800"/>
            <a:ext cx="3833813" cy="4648200"/>
          </a:xfrm>
          <a:prstGeom prst="rect">
            <a:avLst/>
          </a:prstGeom>
        </p:spPr>
        <p:txBody>
          <a:bodyPr/>
          <a:lstStyle>
            <a:lvl1pPr marL="234676" indent="-234676">
              <a:spcBef>
                <a:spcPts val="1890"/>
              </a:spcBef>
              <a:defRPr sz="1600"/>
            </a:lvl1pPr>
            <a:lvl2pPr marL="469352" indent="-234676">
              <a:spcBef>
                <a:spcPts val="1890"/>
              </a:spcBef>
              <a:defRPr sz="1600"/>
            </a:lvl2pPr>
            <a:lvl3pPr marL="704025" indent="-234676">
              <a:spcBef>
                <a:spcPts val="1890"/>
              </a:spcBef>
              <a:defRPr sz="1600"/>
            </a:lvl3pPr>
            <a:lvl4pPr marL="938700" indent="-234676">
              <a:spcBef>
                <a:spcPts val="1890"/>
              </a:spcBef>
              <a:defRPr sz="1600"/>
            </a:lvl4pPr>
            <a:lvl5pPr marL="1173376" indent="-234676">
              <a:spcBef>
                <a:spcPts val="1890"/>
              </a:spcBef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8768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33416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20624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5737725" y="3524250"/>
            <a:ext cx="3121819" cy="2774950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5910262" y="431800"/>
            <a:ext cx="2776538" cy="3702050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371475" y="565150"/>
            <a:ext cx="6450806" cy="5734050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31084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5362" y="4476952"/>
            <a:ext cx="7358063" cy="24314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895362" y="3069620"/>
            <a:ext cx="7358063" cy="3508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12264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19050" y="-635000"/>
            <a:ext cx="9182100" cy="8161867"/>
          </a:xfrm>
          <a:prstGeom prst="rect">
            <a:avLst/>
          </a:prstGeom>
        </p:spPr>
        <p:txBody>
          <a:bodyPr lIns="38400" tIns="19202" rIns="38400" bIns="19202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4713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05888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9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2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5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3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89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70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6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6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4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1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3" indent="0">
              <a:buNone/>
              <a:defRPr sz="2800"/>
            </a:lvl2pPr>
            <a:lvl3pPr marL="913740" indent="0">
              <a:buNone/>
              <a:defRPr sz="2400"/>
            </a:lvl3pPr>
            <a:lvl4pPr marL="1370614" indent="0">
              <a:buNone/>
              <a:defRPr sz="2000"/>
            </a:lvl4pPr>
            <a:lvl5pPr marL="1827484" indent="0">
              <a:buNone/>
              <a:defRPr sz="2000"/>
            </a:lvl5pPr>
            <a:lvl6pPr marL="2284358" indent="0">
              <a:buNone/>
              <a:defRPr sz="2000"/>
            </a:lvl6pPr>
            <a:lvl7pPr marL="2741226" indent="0">
              <a:buNone/>
              <a:defRPr sz="2000"/>
            </a:lvl7pPr>
            <a:lvl8pPr marL="3198087" indent="0">
              <a:buNone/>
              <a:defRPr sz="2000"/>
            </a:lvl8pPr>
            <a:lvl9pPr marL="3654957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63" indent="0">
              <a:buNone/>
              <a:defRPr sz="1200"/>
            </a:lvl2pPr>
            <a:lvl3pPr marL="913740" indent="0">
              <a:buNone/>
              <a:defRPr sz="1100"/>
            </a:lvl3pPr>
            <a:lvl4pPr marL="1370614" indent="0">
              <a:buNone/>
              <a:defRPr sz="900"/>
            </a:lvl4pPr>
            <a:lvl5pPr marL="1827484" indent="0">
              <a:buNone/>
              <a:defRPr sz="900"/>
            </a:lvl5pPr>
            <a:lvl6pPr marL="2284358" indent="0">
              <a:buNone/>
              <a:defRPr sz="900"/>
            </a:lvl6pPr>
            <a:lvl7pPr marL="2741226" indent="0">
              <a:buNone/>
              <a:defRPr sz="900"/>
            </a:lvl7pPr>
            <a:lvl8pPr marL="3198087" indent="0">
              <a:buNone/>
              <a:defRPr sz="900"/>
            </a:lvl8pPr>
            <a:lvl9pPr marL="3654957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0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74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5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37" y="2214588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85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85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8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6369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74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172238" y="-196850"/>
            <a:ext cx="6800850" cy="60452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238125" y="475615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6616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04240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4810126" y="476250"/>
            <a:ext cx="4300538" cy="573405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619129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19129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96326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0718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53702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4110038" y="1574800"/>
            <a:ext cx="5229225" cy="46482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633416" y="1574800"/>
            <a:ext cx="3833813" cy="4648200"/>
          </a:xfrm>
          <a:prstGeom prst="rect">
            <a:avLst/>
          </a:prstGeom>
        </p:spPr>
        <p:txBody>
          <a:bodyPr/>
          <a:lstStyle>
            <a:lvl1pPr marL="234696" indent="-234696">
              <a:spcBef>
                <a:spcPts val="1890"/>
              </a:spcBef>
              <a:defRPr sz="1600"/>
            </a:lvl1pPr>
            <a:lvl2pPr marL="469392" indent="-234696">
              <a:spcBef>
                <a:spcPts val="1890"/>
              </a:spcBef>
              <a:defRPr sz="1600"/>
            </a:lvl2pPr>
            <a:lvl3pPr marL="704088" indent="-234696">
              <a:spcBef>
                <a:spcPts val="1890"/>
              </a:spcBef>
              <a:defRPr sz="1600"/>
            </a:lvl3pPr>
            <a:lvl4pPr marL="938784" indent="-234696">
              <a:spcBef>
                <a:spcPts val="1890"/>
              </a:spcBef>
              <a:defRPr sz="1600"/>
            </a:lvl4pPr>
            <a:lvl5pPr marL="1173480" indent="-234696">
              <a:spcBef>
                <a:spcPts val="1890"/>
              </a:spcBef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25457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33413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4632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5737626" y="3524250"/>
            <a:ext cx="3121819" cy="277495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5910262" y="431800"/>
            <a:ext cx="2776538" cy="370205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371475" y="565150"/>
            <a:ext cx="6450806" cy="573405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77639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5354" y="4476758"/>
            <a:ext cx="7358063" cy="24314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895354" y="3069426"/>
            <a:ext cx="7358063" cy="3508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81396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19050" y="-635000"/>
            <a:ext cx="9182100" cy="8161867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6462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1" y="273295"/>
            <a:ext cx="3008313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3" y="2734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93" indent="0">
              <a:buNone/>
              <a:defRPr sz="1200"/>
            </a:lvl2pPr>
            <a:lvl3pPr marL="913802" indent="0">
              <a:buNone/>
              <a:defRPr sz="1100"/>
            </a:lvl3pPr>
            <a:lvl4pPr marL="1370704" indent="0">
              <a:buNone/>
              <a:defRPr sz="900"/>
            </a:lvl4pPr>
            <a:lvl5pPr marL="1827606" indent="0">
              <a:buNone/>
              <a:defRPr sz="900"/>
            </a:lvl5pPr>
            <a:lvl6pPr marL="2284516" indent="0">
              <a:buNone/>
              <a:defRPr sz="900"/>
            </a:lvl6pPr>
            <a:lvl7pPr marL="2741409" indent="0">
              <a:buNone/>
              <a:defRPr sz="900"/>
            </a:lvl7pPr>
            <a:lvl8pPr marL="3198302" indent="0">
              <a:buNone/>
              <a:defRPr sz="900"/>
            </a:lvl8pPr>
            <a:lvl9pPr marL="365519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0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25402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2706" y="6308737"/>
            <a:ext cx="1368425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609F9CF3-7963-4265-9FBF-88DFEBD7A982}" type="slidenum">
              <a:rPr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/>
              <a:t>‹#›</a:t>
            </a:fld>
            <a:r>
              <a:rPr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6521158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latinLnBrk="0" hangingPunct="0">
              <a:defRPr/>
            </a:pPr>
            <a:endParaRPr kumimoji="0" lang="en-US" altLang="ko-KR">
              <a:solidFill>
                <a:prstClr val="black"/>
              </a:solidFill>
              <a:latin typeface="Calibri"/>
              <a:ea typeface="맑은 고딕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latinLnBrk="0" hangingPunct="0">
              <a:defRPr/>
            </a:pPr>
            <a:endParaRPr kumimoji="0" lang="en-US" altLang="ko-KR">
              <a:solidFill>
                <a:prstClr val="black"/>
              </a:solidFill>
              <a:latin typeface="Calibri"/>
              <a:ea typeface="맑은 고딕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latinLnBrk="0" hangingPunct="0"/>
            <a:fld id="{8DF220A2-613B-43E8-B37D-F9F677452361}" type="slidenum">
              <a:rPr kumimoji="0" lang="en-US" altLang="ko-KR">
                <a:solidFill>
                  <a:prstClr val="black"/>
                </a:solidFill>
                <a:latin typeface="Calibri"/>
                <a:ea typeface="맑은 고딕"/>
              </a:rPr>
              <a:pPr eaLnBrk="0" latinLnBrk="0" hangingPunct="0"/>
              <a:t>‹#›</a:t>
            </a:fld>
            <a:endParaRPr kumimoji="0" lang="en-US" altLang="ko-KR">
              <a:solidFill>
                <a:prstClr val="black"/>
              </a:solidFill>
              <a:latin typeface="Calibri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4341961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842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802" indent="0">
              <a:buNone/>
              <a:defRPr sz="2400"/>
            </a:lvl3pPr>
            <a:lvl4pPr marL="1370704" indent="0">
              <a:buNone/>
              <a:defRPr sz="2100"/>
            </a:lvl4pPr>
            <a:lvl5pPr marL="1827606" indent="0">
              <a:buNone/>
              <a:defRPr sz="2100"/>
            </a:lvl5pPr>
            <a:lvl6pPr marL="2284516" indent="0">
              <a:buNone/>
              <a:defRPr sz="2100"/>
            </a:lvl6pPr>
            <a:lvl7pPr marL="2741409" indent="0">
              <a:buNone/>
              <a:defRPr sz="2100"/>
            </a:lvl7pPr>
            <a:lvl8pPr marL="3198302" indent="0">
              <a:buNone/>
              <a:defRPr sz="2100"/>
            </a:lvl8pPr>
            <a:lvl9pPr marL="3655192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9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93" indent="0">
              <a:buNone/>
              <a:defRPr sz="1200"/>
            </a:lvl2pPr>
            <a:lvl3pPr marL="913802" indent="0">
              <a:buNone/>
              <a:defRPr sz="1100"/>
            </a:lvl3pPr>
            <a:lvl4pPr marL="1370704" indent="0">
              <a:buNone/>
              <a:defRPr sz="900"/>
            </a:lvl4pPr>
            <a:lvl5pPr marL="1827606" indent="0">
              <a:buNone/>
              <a:defRPr sz="900"/>
            </a:lvl5pPr>
            <a:lvl6pPr marL="2284516" indent="0">
              <a:buNone/>
              <a:defRPr sz="900"/>
            </a:lvl6pPr>
            <a:lvl7pPr marL="2741409" indent="0">
              <a:buNone/>
              <a:defRPr sz="900"/>
            </a:lvl7pPr>
            <a:lvl8pPr marL="3198302" indent="0">
              <a:buNone/>
              <a:defRPr sz="900"/>
            </a:lvl8pPr>
            <a:lvl9pPr marL="365519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84" tIns="45707" rIns="91384" bIns="4570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84" tIns="45707" rIns="91384" bIns="4570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706"/>
            <a:ext cx="2133600" cy="365125"/>
          </a:xfrm>
          <a:prstGeom prst="rect">
            <a:avLst/>
          </a:prstGeom>
        </p:spPr>
        <p:txBody>
          <a:bodyPr vert="horz" lIns="91384" tIns="45707" rIns="9138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2023-01-27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706"/>
            <a:ext cx="2895600" cy="365125"/>
          </a:xfrm>
          <a:prstGeom prst="rect">
            <a:avLst/>
          </a:prstGeom>
        </p:spPr>
        <p:txBody>
          <a:bodyPr vert="horz" lIns="91384" tIns="45707" rIns="9138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706"/>
            <a:ext cx="2133600" cy="365125"/>
          </a:xfrm>
          <a:prstGeom prst="rect">
            <a:avLst/>
          </a:prstGeom>
        </p:spPr>
        <p:txBody>
          <a:bodyPr vert="horz" lIns="91384" tIns="45707" rIns="9138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900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380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1" indent="-342681" algn="l" defTabSz="91380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62" indent="-285572" algn="l" defTabSz="91380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59" indent="-228455" algn="l" defTabSz="9138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51" indent="-228455" algn="l" defTabSz="91380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44" indent="-228455" algn="l" defTabSz="91380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53" indent="-228455" algn="l" defTabSz="9138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55" indent="-228455" algn="l" defTabSz="9138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51" indent="-228455" algn="l" defTabSz="9138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63" indent="-228455" algn="l" defTabSz="9138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2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4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06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9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02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92" algn="l" defTabSz="9138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44"/>
            <a:ext cx="20574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70DC65-5454-4D0B-BBD8-6BA7C24E4BF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2023-01-27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44"/>
            <a:ext cx="30861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44"/>
            <a:ext cx="20574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C4DFB5-3A4C-49AE-AE25-8F4C17F5E9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713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2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5" indent="-228565" algn="l" defTabSz="9142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3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3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1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7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38"/>
            <a:ext cx="20574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70DC65-5454-4D0B-BBD8-6BA7C24E4BF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2023-01-27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38"/>
            <a:ext cx="30861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38"/>
            <a:ext cx="20574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C4DFB5-3A4C-49AE-AE25-8F4C17F5E9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3972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2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5" indent="-228565" algn="l" defTabSz="9142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3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3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1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7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30"/>
            <a:ext cx="20574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70DC65-5454-4D0B-BBD8-6BA7C24E4BF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2023-01-27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30"/>
            <a:ext cx="30861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30"/>
            <a:ext cx="20574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C4DFB5-3A4C-49AE-AE25-8F4C17F5E9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1026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2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5" indent="-228565" algn="l" defTabSz="9142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3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3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1" indent="-228565" algn="l" defTabSz="9142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7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633416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33416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51900" y="6540702"/>
            <a:ext cx="235449" cy="196977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46679" fontAlgn="auto" latinLnBrk="0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umimoji="0" lang="en-US" altLang="ko-KR" kern="0" smtClean="0">
                <a:solidFill>
                  <a:srgbClr val="000000"/>
                </a:solidFill>
              </a:rPr>
              <a:pPr algn="ctr" defTabSz="346679" fontAlgn="auto" latinLnBrk="0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ransition spd="med"/>
  <p:txStyles>
    <p:titleStyle>
      <a:lvl1pPr marL="0" marR="0" indent="0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92008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84016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576020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768028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960036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152044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344050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536056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6676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33352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00029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066706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33384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00060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866736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133412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400088" marR="0" indent="-266676" algn="l" defTabSz="346679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92008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84016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76020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768028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960036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152044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344050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536056" algn="ctr" defTabSz="3466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76" tIns="45698" rIns="91376" bIns="4569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376" tIns="45698" rIns="91376" bIns="45698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 vert="horz" lIns="91376" tIns="45698" rIns="91376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2023-01-27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397"/>
            <a:ext cx="2895600" cy="365125"/>
          </a:xfrm>
          <a:prstGeom prst="rect">
            <a:avLst/>
          </a:prstGeom>
        </p:spPr>
        <p:txBody>
          <a:bodyPr vert="horz" lIns="91376" tIns="45698" rIns="91376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 vert="horz" lIns="91376" tIns="45698" rIns="91376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4649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ftr="0" dt="0"/>
  <p:txStyles>
    <p:titleStyle>
      <a:lvl1pPr algn="ctr" defTabSz="91374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57" indent="-342657" algn="l" defTabSz="91374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5" indent="-285548" algn="l" defTabSz="91374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8" indent="-228437" algn="l" defTabSz="91374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4" indent="-228437" algn="l" defTabSz="91374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5" indent="-228437" algn="l" defTabSz="91374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9" indent="-228437" algn="l" defTabSz="9137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7" indent="-228437" algn="l" defTabSz="9137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8" indent="-228437" algn="l" defTabSz="9137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99" indent="-228437" algn="l" defTabSz="9137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3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4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8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7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57" algn="l" defTabSz="9137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51897" y="6540508"/>
            <a:ext cx="235449" cy="196977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46710" fontAlgn="auto" latinLnBrk="0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umimoji="0" kern="0">
                <a:solidFill>
                  <a:srgbClr val="000000"/>
                </a:solidFill>
              </a:rPr>
              <a:pPr algn="ctr" defTabSz="346710" fontAlgn="auto" latinLnBrk="0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transition spd="med"/>
  <p:txStyles>
    <p:title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9202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8404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57607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76809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96012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15214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34416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53619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67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334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001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0668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335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002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8669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1336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4003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9202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8404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7607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76809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96012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15214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34416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53619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0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3670" y="692921"/>
            <a:ext cx="6192688" cy="83097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2023 </a:t>
            </a:r>
            <a:r>
              <a:rPr lang="ko-KR" altLang="en-US" sz="4800" b="1" dirty="0">
                <a:solidFill>
                  <a:schemeClr val="bg1"/>
                </a:solidFill>
              </a:rPr>
              <a:t>겨울 성경학교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5" y="2493099"/>
            <a:ext cx="7056784" cy="83097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bg1"/>
                </a:solidFill>
              </a:rPr>
              <a:t>믿음의 본이 되는 </a:t>
            </a:r>
            <a:r>
              <a:rPr lang="ko-KR" altLang="en-US" sz="4800" b="1" dirty="0" err="1" smtClean="0">
                <a:solidFill>
                  <a:schemeClr val="bg1"/>
                </a:solidFill>
              </a:rPr>
              <a:t>초등부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44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26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95"/>
            <a:ext cx="9144000" cy="3785607"/>
          </a:xfrm>
          <a:prstGeom prst="rect">
            <a:avLst/>
          </a:prstGeom>
          <a:noFill/>
        </p:spPr>
        <p:txBody>
          <a:bodyPr wrap="square" lIns="91376" tIns="45698" rIns="91376" bIns="4569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놀라운 보물을</a:t>
            </a:r>
          </a:p>
        </p:txBody>
      </p:sp>
    </p:spTree>
    <p:extLst>
      <p:ext uri="{BB962C8B-B14F-4D97-AF65-F5344CB8AC3E}">
        <p14:creationId xmlns:p14="http://schemas.microsoft.com/office/powerpoint/2010/main" val="424542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44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26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9144000" cy="5016714"/>
          </a:xfrm>
          <a:prstGeom prst="rect">
            <a:avLst/>
          </a:prstGeom>
          <a:noFill/>
        </p:spPr>
        <p:txBody>
          <a:bodyPr wrap="square" lIns="91376" tIns="45698" rIns="91376" bIns="4569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420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48429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88154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71274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11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6358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69499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16"/>
            <a:ext cx="2387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29"/>
            <a:ext cx="9144000" cy="1323389"/>
          </a:xfrm>
          <a:prstGeom prst="rect">
            <a:avLst/>
          </a:prstGeom>
          <a:noFill/>
        </p:spPr>
        <p:txBody>
          <a:bodyPr wrap="square" lIns="91370" tIns="45695" rIns="91370" bIns="4569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4113" y="739479"/>
            <a:ext cx="4597842" cy="110798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600" b="1" i="1" dirty="0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 dirty="0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3612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319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30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95" rIns="91370" bIns="45695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95" rIns="91370" bIns="45695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870"/>
            <a:ext cx="9144000" cy="4708931"/>
          </a:xfrm>
          <a:prstGeom prst="rect">
            <a:avLst/>
          </a:prstGeom>
          <a:noFill/>
        </p:spPr>
        <p:txBody>
          <a:bodyPr wrap="square" lIns="91370" tIns="45695" rIns="91370" bIns="4569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  <a:ea typeface="맑은 고딕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  <a:ea typeface="맑은 고딕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  <a:ea typeface="맑은 고딕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  <a:ea typeface="맑은 고딕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  <a:ea typeface="맑은 고딕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  <a:ea typeface="맑은 고딕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11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319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30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95" rIns="91370" bIns="45695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95" rIns="91370" bIns="45695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859"/>
            <a:ext cx="9144000" cy="5863093"/>
          </a:xfrm>
          <a:prstGeom prst="rect">
            <a:avLst/>
          </a:prstGeom>
          <a:noFill/>
        </p:spPr>
        <p:txBody>
          <a:bodyPr wrap="square" lIns="91370" tIns="45695" rIns="91370" bIns="4569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  <a:ea typeface="맑은 고딕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  <a:ea typeface="맑은 고딕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  <a:ea typeface="맑은 고딕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  <a:ea typeface="맑은 고딕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  <a:ea typeface="맑은 고딕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2383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36" y="220639"/>
            <a:ext cx="2275577" cy="40009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960" y="1592043"/>
            <a:ext cx="7188653" cy="76942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400" dirty="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8393748" cy="388412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오른쪽 친구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왼쪽 친구들도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예쁜 마음 가진 사람</a:t>
            </a:r>
            <a:r>
              <a:rPr kumimoji="0" lang="en-US" altLang="ko-KR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 </a:t>
            </a: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모두 모여서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하나님을 찬양해 </a:t>
            </a:r>
            <a:r>
              <a:rPr kumimoji="0" lang="ko-KR" altLang="en-US" sz="4400" b="1" dirty="0" err="1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랄라랄라라</a:t>
            </a:r>
            <a:endParaRPr kumimoji="0" lang="ko-KR" altLang="en-US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74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8676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45581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44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26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9144000" cy="4401160"/>
          </a:xfrm>
          <a:prstGeom prst="rect">
            <a:avLst/>
          </a:prstGeom>
          <a:noFill/>
        </p:spPr>
        <p:txBody>
          <a:bodyPr wrap="square" lIns="91376" tIns="45698" rIns="91376" bIns="4569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0656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44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26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8" rIns="91376" bIns="4569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9144000" cy="5016714"/>
          </a:xfrm>
          <a:prstGeom prst="rect">
            <a:avLst/>
          </a:prstGeom>
          <a:noFill/>
        </p:spPr>
        <p:txBody>
          <a:bodyPr wrap="square" lIns="91376" tIns="45698" rIns="91376" bIns="4569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49397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5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105</Words>
  <Application>Microsoft Office PowerPoint</Application>
  <PresentationFormat>화면 슬라이드 쇼(4:3)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1_Office 테마</vt:lpstr>
      <vt:lpstr>2_Office 테마</vt:lpstr>
      <vt:lpstr>3_Office 테마</vt:lpstr>
      <vt:lpstr>4_Office 테마</vt:lpstr>
      <vt:lpstr>3_White</vt:lpstr>
      <vt:lpstr>3_한컴오피스</vt:lpstr>
      <vt:lpstr>4_White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881</cp:revision>
  <dcterms:created xsi:type="dcterms:W3CDTF">2002-08-20T12:26:03Z</dcterms:created>
  <dcterms:modified xsi:type="dcterms:W3CDTF">2023-01-26T22:41:05Z</dcterms:modified>
</cp:coreProperties>
</file>