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1998" r:id="rId4"/>
    <p:sldId id="2478" r:id="rId5"/>
    <p:sldId id="2497" r:id="rId6"/>
    <p:sldId id="2498" r:id="rId7"/>
    <p:sldId id="319" r:id="rId8"/>
    <p:sldId id="320" r:id="rId9"/>
    <p:sldId id="2538" r:id="rId10"/>
    <p:sldId id="2539" r:id="rId11"/>
    <p:sldId id="2540" r:id="rId12"/>
    <p:sldId id="2541" r:id="rId13"/>
    <p:sldId id="2542" r:id="rId14"/>
    <p:sldId id="2543" r:id="rId15"/>
    <p:sldId id="2544" r:id="rId16"/>
    <p:sldId id="2545" r:id="rId17"/>
    <p:sldId id="328" r:id="rId18"/>
    <p:sldId id="329" r:id="rId19"/>
    <p:sldId id="2546" r:id="rId20"/>
    <p:sldId id="2547" r:id="rId21"/>
    <p:sldId id="2548" r:id="rId22"/>
    <p:sldId id="2549" r:id="rId23"/>
    <p:sldId id="2550" r:id="rId24"/>
    <p:sldId id="2551" r:id="rId25"/>
    <p:sldId id="2552" r:id="rId26"/>
    <p:sldId id="2445" r:id="rId27"/>
    <p:sldId id="2553" r:id="rId28"/>
    <p:sldId id="2527" r:id="rId29"/>
    <p:sldId id="2554" r:id="rId30"/>
    <p:sldId id="2312" r:id="rId31"/>
    <p:sldId id="2555" r:id="rId32"/>
    <p:sldId id="2556" r:id="rId33"/>
    <p:sldId id="2315" r:id="rId34"/>
    <p:sldId id="1125" r:id="rId35"/>
    <p:sldId id="2006" r:id="rId36"/>
    <p:sldId id="2557" r:id="rId37"/>
    <p:sldId id="2559" r:id="rId38"/>
    <p:sldId id="1932" r:id="rId39"/>
    <p:sldId id="1933" r:id="rId40"/>
    <p:sldId id="1934" r:id="rId41"/>
    <p:sldId id="2363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32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1" y="33870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9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7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2" y="625037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2022-06-11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2022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    어린이 예배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오늘은 성령강림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첫 번째 </a:t>
            </a:r>
            <a:endParaRPr kumimoji="1" lang="en-US" altLang="ko-KR" sz="7000" b="1" i="0" u="none" strike="noStrike" kern="1200" cap="none" spc="0" normalizeH="0" baseline="0" noProof="0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주일입니다</a:t>
            </a:r>
            <a:endParaRPr kumimoji="1" lang="en-US" altLang="ko-KR" sz="70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전능하사 천지를 만드신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하나님 아버지를 내가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 외아들 우리 주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그리스도를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믿사오니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이는 성령으로 잉태하사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동정녀 마리아에게 나시고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본디오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빌라도에게 고난을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받으사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십자가에 못박혀 죽으시고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장사한 지 사흘 만에 죽은 자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가운데서 다시 살아나시며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04667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하늘에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오르사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전능하신 하나님 우편에 앉아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계시다가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저리로서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 자와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죽은 자를 심판하러 오시리라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성령을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거룩한 공회와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성도가 서로 교통하는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죄를 사하여 주시는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몸이 다시 사는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영원히 사는 것을 믿사옵나이다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아멘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666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90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이가연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85"/>
            <a:ext cx="7848872" cy="323163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전도서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13~14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512446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전도서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12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내 아들아 또 이것들로부터 경계를 받으라 많은 책들을 짓는 것은 끝이 없고 많이 공부하는 것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은 몸을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피곤하게 하느니라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400" b="1" dirty="0">
                <a:solidFill>
                  <a:prstClr val="black"/>
                </a:solidFill>
              </a:rPr>
              <a:t>	</a:t>
            </a:r>
            <a:r>
              <a:rPr lang="en-US" altLang="ko-KR" sz="5100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512446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-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전도서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13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일의 결국을 다 들었으니 하나님을 경외하고 그의 명령들을 지킬지어다 이것이 모든 사람의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본분이니라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>
                <a:solidFill>
                  <a:prstClr val="black"/>
                </a:solidFill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56339276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사람의 본분 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3" y="5071551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9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0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5" y="5294074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01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안지혁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35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2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42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267935"/>
            <a:ext cx="11233248" cy="518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현대교회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선생님 모두 하나님의 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중앙연회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대회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준비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범위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역대상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전도서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로마서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디모데전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후서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여름성경학교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3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3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~23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위해 기도해 주세요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백상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희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박예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최은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48743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895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343472" y="1844824"/>
            <a:ext cx="9649072" cy="4833253"/>
            <a:chOff x="1343472" y="1844824"/>
            <a:chExt cx="9649072" cy="48332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72"/>
            <a:stretch/>
          </p:blipFill>
          <p:spPr bwMode="auto">
            <a:xfrm>
              <a:off x="1343472" y="1844824"/>
              <a:ext cx="9649072" cy="4833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007768" y="2583758"/>
              <a:ext cx="61206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rgbClr val="3333FF"/>
                  </a:solidFill>
                </a:rPr>
                <a:t>종려주일</a:t>
              </a:r>
              <a:r>
                <a:rPr lang="ko-KR" altLang="en-US" sz="1400" b="1" dirty="0" smtClean="0">
                  <a:solidFill>
                    <a:srgbClr val="3333FF"/>
                  </a:solidFill>
                </a:rPr>
                <a:t>      성만찬     통합     예배</a:t>
              </a:r>
              <a:endParaRPr lang="ko-KR" altLang="en-US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487488" y="5959835"/>
              <a:ext cx="9361040" cy="321441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60168" y="4945072"/>
            <a:ext cx="61206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3333FF"/>
                </a:solidFill>
              </a:rPr>
              <a:t>성만찬     통합     예배</a:t>
            </a:r>
            <a:endParaRPr lang="ko-KR" altLang="en-US" sz="1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0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3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77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418</Words>
  <Application>Microsoft Office PowerPoint</Application>
  <PresentationFormat>사용자 지정</PresentationFormat>
  <Paragraphs>128</Paragraphs>
  <Slides>39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39</vt:i4>
      </vt:variant>
    </vt:vector>
  </HeadingPairs>
  <TitlesOfParts>
    <vt:vector size="42" baseType="lpstr">
      <vt:lpstr>Office 테마</vt:lpstr>
      <vt:lpstr>2_파형</vt:lpstr>
      <vt:lpstr>7_Office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5</cp:revision>
  <dcterms:created xsi:type="dcterms:W3CDTF">2022-06-11T10:00:30Z</dcterms:created>
  <dcterms:modified xsi:type="dcterms:W3CDTF">2022-06-11T14:58:36Z</dcterms:modified>
</cp:coreProperties>
</file>