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embeddings/oleObject1.wdp" ContentType="image/vnd.ms-photo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</p:sldMasterIdLst>
  <p:notesMasterIdLst>
    <p:notesMasterId r:id="rId5"/>
  </p:notesMasterIdLst>
  <p:sldIdLst>
    <p:sldId id="1998" r:id="rId6"/>
    <p:sldId id="3033" r:id="rId7"/>
    <p:sldId id="3028" r:id="rId8"/>
    <p:sldId id="3038" r:id="rId9"/>
    <p:sldId id="3039" r:id="rId10"/>
    <p:sldId id="3031" r:id="rId11"/>
    <p:sldId id="3032" r:id="rId12"/>
    <p:sldId id="3034" r:id="rId13"/>
    <p:sldId id="3035" r:id="rId14"/>
    <p:sldId id="2614" r:id="rId15"/>
    <p:sldId id="2547" r:id="rId16"/>
    <p:sldId id="2548" r:id="rId17"/>
    <p:sldId id="2549" r:id="rId18"/>
    <p:sldId id="2550" r:id="rId19"/>
    <p:sldId id="3036" r:id="rId20"/>
    <p:sldId id="3037" r:id="rId21"/>
    <p:sldId id="2915" r:id="rId22"/>
    <p:sldId id="2916" r:id="rId23"/>
    <p:sldId id="2917" r:id="rId24"/>
    <p:sldId id="2918" r:id="rId25"/>
    <p:sldId id="2919" r:id="rId26"/>
    <p:sldId id="2922" r:id="rId27"/>
    <p:sldId id="2641" r:id="rId28"/>
    <p:sldId id="1932" r:id="rId29"/>
    <p:sldId id="1933" r:id="rId30"/>
    <p:sldId id="1934" r:id="rId31"/>
    <p:sldId id="2363" r:id="rId3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prnPr scaleToFitPaper="1"/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SorterView">
  <p:normalViewPr>
    <p:restoredLeft sz="24713" autoAdjust="0"/>
    <p:restoredTop sz="94687" autoAdjust="0"/>
  </p:normalViewPr>
  <p:slideViewPr>
    <p:cSldViewPr snapToGrid="0">
      <p:cViewPr varScale="1">
        <p:scale>
          <a:sx n="100" d="100"/>
          <a:sy n="100" d="100"/>
        </p:scale>
        <p:origin x="396" y="96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5.xml"  /><Relationship Id="rId11" Type="http://schemas.openxmlformats.org/officeDocument/2006/relationships/slide" Target="slides/slide6.xml"  /><Relationship Id="rId12" Type="http://schemas.openxmlformats.org/officeDocument/2006/relationships/slide" Target="slides/slide7.xml"  /><Relationship Id="rId13" Type="http://schemas.openxmlformats.org/officeDocument/2006/relationships/slide" Target="slides/slide8.xml"  /><Relationship Id="rId14" Type="http://schemas.openxmlformats.org/officeDocument/2006/relationships/slide" Target="slides/slide9.xml"  /><Relationship Id="rId15" Type="http://schemas.openxmlformats.org/officeDocument/2006/relationships/slide" Target="slides/slide10.xml"  /><Relationship Id="rId16" Type="http://schemas.openxmlformats.org/officeDocument/2006/relationships/slide" Target="slides/slide11.xml"  /><Relationship Id="rId17" Type="http://schemas.openxmlformats.org/officeDocument/2006/relationships/slide" Target="slides/slide12.xml"  /><Relationship Id="rId18" Type="http://schemas.openxmlformats.org/officeDocument/2006/relationships/slide" Target="slides/slide13.xml"  /><Relationship Id="rId19" Type="http://schemas.openxmlformats.org/officeDocument/2006/relationships/slide" Target="slides/slide14.xml"  /><Relationship Id="rId2" Type="http://schemas.openxmlformats.org/officeDocument/2006/relationships/slideMaster" Target="slideMasters/slideMaster2.xml"  /><Relationship Id="rId20" Type="http://schemas.openxmlformats.org/officeDocument/2006/relationships/slide" Target="slides/slide15.xml"  /><Relationship Id="rId21" Type="http://schemas.openxmlformats.org/officeDocument/2006/relationships/slide" Target="slides/slide16.xml"  /><Relationship Id="rId22" Type="http://schemas.openxmlformats.org/officeDocument/2006/relationships/slide" Target="slides/slide17.xml"  /><Relationship Id="rId23" Type="http://schemas.openxmlformats.org/officeDocument/2006/relationships/slide" Target="slides/slide18.xml"  /><Relationship Id="rId24" Type="http://schemas.openxmlformats.org/officeDocument/2006/relationships/slide" Target="slides/slide19.xml"  /><Relationship Id="rId25" Type="http://schemas.openxmlformats.org/officeDocument/2006/relationships/slide" Target="slides/slide20.xml"  /><Relationship Id="rId26" Type="http://schemas.openxmlformats.org/officeDocument/2006/relationships/slide" Target="slides/slide21.xml"  /><Relationship Id="rId27" Type="http://schemas.openxmlformats.org/officeDocument/2006/relationships/slide" Target="slides/slide22.xml"  /><Relationship Id="rId28" Type="http://schemas.openxmlformats.org/officeDocument/2006/relationships/slide" Target="slides/slide23.xml"  /><Relationship Id="rId29" Type="http://schemas.openxmlformats.org/officeDocument/2006/relationships/slide" Target="slides/slide24.xml"  /><Relationship Id="rId3" Type="http://schemas.openxmlformats.org/officeDocument/2006/relationships/slideMaster" Target="slideMasters/slideMaster3.xml"  /><Relationship Id="rId30" Type="http://schemas.openxmlformats.org/officeDocument/2006/relationships/slide" Target="slides/slide25.xml"  /><Relationship Id="rId31" Type="http://schemas.openxmlformats.org/officeDocument/2006/relationships/slide" Target="slides/slide26.xml"  /><Relationship Id="rId32" Type="http://schemas.openxmlformats.org/officeDocument/2006/relationships/slide" Target="slides/slide27.xml"  /><Relationship Id="rId33" Type="http://schemas.openxmlformats.org/officeDocument/2006/relationships/presProps" Target="presProps.xml"  /><Relationship Id="rId34" Type="http://schemas.openxmlformats.org/officeDocument/2006/relationships/viewProps" Target="viewProps.xml"  /><Relationship Id="rId35" Type="http://schemas.openxmlformats.org/officeDocument/2006/relationships/theme" Target="theme/theme1.xml"  /><Relationship Id="rId36" Type="http://schemas.openxmlformats.org/officeDocument/2006/relationships/tableStyles" Target="tableStyles.xml"  /><Relationship Id="rId4" Type="http://schemas.openxmlformats.org/officeDocument/2006/relationships/slideMaster" Target="slideMasters/slideMaster4.xml"  /><Relationship Id="rId5" Type="http://schemas.openxmlformats.org/officeDocument/2006/relationships/notesMaster" Target="notesMasters/notesMaster1.xml"  /><Relationship Id="rId6" Type="http://schemas.openxmlformats.org/officeDocument/2006/relationships/slide" Target="slides/slide1.xml"  /><Relationship Id="rId7" Type="http://schemas.openxmlformats.org/officeDocument/2006/relationships/slide" Target="slides/slide2.xml"  /><Relationship Id="rId8" Type="http://schemas.openxmlformats.org/officeDocument/2006/relationships/slide" Target="slides/slide3.xml"  /><Relationship Id="rId9" Type="http://schemas.openxmlformats.org/officeDocument/2006/relationships/slide" Target="slides/slide4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5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2024-03-02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두 번째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세 번째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네 번째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 번째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.xml"  /></Relationships>
</file>

<file path=ppt/notesSlides/_rels/notesSlide10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9.xml"  /></Relationships>
</file>

<file path=ppt/notesSlides/_rels/notesSlide11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2.xml"  /></Relationships>
</file>

<file path=ppt/notesSlides/_rels/notesSlide12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3.xml"  /></Relationships>
</file>

<file path=ppt/notesSlides/_rels/notesSlide13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4.xml"  /></Relationships>
</file>

<file path=ppt/notesSlides/_rels/notesSlide14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5.xml"  /></Relationships>
</file>

<file path=ppt/notesSlides/_rels/notesSlide15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6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6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0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1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2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3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4.xml"  /></Relationships>
</file>

<file path=ppt/notesSlides/_rels/notesSlide8.xml.rels><?xml version="1.0" encoding="UTF-8" standalone="yes" ?><Relationships xmlns="http://schemas.openxmlformats.org/package/2006/relationships"><Relationship Id="rId1" Type="http://schemas.openxmlformats.org/officeDocument/2006/relationships/slide" Target="../slides/slide15.xml"  /><Relationship Id="rId2" Type="http://schemas.openxmlformats.org/officeDocument/2006/relationships/notesMaster" Target="../notesMasters/notesMaster1.xml"  /></Relationships>
</file>

<file path=ppt/notesSlides/_rels/notesSlide9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8.xml" 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583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8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069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3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3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3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3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0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68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6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4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3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796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5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0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0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555" y="420374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44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4" y="4074524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71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26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349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26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349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9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2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34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76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0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55" y="338834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414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3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70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70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75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5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822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7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3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3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_rels/slideMaster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10" Type="http://schemas.openxmlformats.org/officeDocument/2006/relationships/slideLayout" Target="../slideLayouts/slideLayout21.xml"  /><Relationship Id="rId11" Type="http://schemas.openxmlformats.org/officeDocument/2006/relationships/slideLayout" Target="../slideLayouts/slideLayout22.xml"  /><Relationship Id="rId12" Type="http://schemas.openxmlformats.org/officeDocument/2006/relationships/slideLayout" Target="../slideLayouts/slideLayout23.xml"  /><Relationship Id="rId13" Type="http://schemas.openxmlformats.org/officeDocument/2006/relationships/theme" Target="../theme/theme2.xml"  /><Relationship Id="rId2" Type="http://schemas.openxmlformats.org/officeDocument/2006/relationships/slideLayout" Target="../slideLayouts/slideLayout13.xml"  /><Relationship Id="rId3" Type="http://schemas.openxmlformats.org/officeDocument/2006/relationships/slideLayout" Target="../slideLayouts/slideLayout14.xml"  /><Relationship Id="rId4" Type="http://schemas.openxmlformats.org/officeDocument/2006/relationships/slideLayout" Target="../slideLayouts/slideLayout15.xml"  /><Relationship Id="rId5" Type="http://schemas.openxmlformats.org/officeDocument/2006/relationships/slideLayout" Target="../slideLayouts/slideLayout16.xml"  /><Relationship Id="rId6" Type="http://schemas.openxmlformats.org/officeDocument/2006/relationships/slideLayout" Target="../slideLayouts/slideLayout17.xml"  /><Relationship Id="rId7" Type="http://schemas.openxmlformats.org/officeDocument/2006/relationships/slideLayout" Target="../slideLayouts/slideLayout18.xml"  /><Relationship Id="rId8" Type="http://schemas.openxmlformats.org/officeDocument/2006/relationships/slideLayout" Target="../slideLayouts/slideLayout19.xml"  /><Relationship Id="rId9" Type="http://schemas.openxmlformats.org/officeDocument/2006/relationships/slideLayout" Target="../slideLayouts/slideLayout20.xml"  /></Relationships>
</file>

<file path=ppt/slideMasters/_rels/slideMaster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4.xml"  /><Relationship Id="rId10" Type="http://schemas.openxmlformats.org/officeDocument/2006/relationships/slideLayout" Target="../slideLayouts/slideLayout33.xml"  /><Relationship Id="rId11" Type="http://schemas.openxmlformats.org/officeDocument/2006/relationships/slideLayout" Target="../slideLayouts/slideLayout34.xml"  /><Relationship Id="rId12" Type="http://schemas.openxmlformats.org/officeDocument/2006/relationships/theme" Target="../theme/theme3.xml"  /><Relationship Id="rId2" Type="http://schemas.openxmlformats.org/officeDocument/2006/relationships/slideLayout" Target="../slideLayouts/slideLayout25.xml"  /><Relationship Id="rId3" Type="http://schemas.openxmlformats.org/officeDocument/2006/relationships/slideLayout" Target="../slideLayouts/slideLayout26.xml"  /><Relationship Id="rId4" Type="http://schemas.openxmlformats.org/officeDocument/2006/relationships/slideLayout" Target="../slideLayouts/slideLayout27.xml"  /><Relationship Id="rId5" Type="http://schemas.openxmlformats.org/officeDocument/2006/relationships/slideLayout" Target="../slideLayouts/slideLayout28.xml"  /><Relationship Id="rId6" Type="http://schemas.openxmlformats.org/officeDocument/2006/relationships/slideLayout" Target="../slideLayouts/slideLayout29.xml"  /><Relationship Id="rId7" Type="http://schemas.openxmlformats.org/officeDocument/2006/relationships/slideLayout" Target="../slideLayouts/slideLayout30.xml"  /><Relationship Id="rId8" Type="http://schemas.openxmlformats.org/officeDocument/2006/relationships/slideLayout" Target="../slideLayouts/slideLayout31.xml"  /><Relationship Id="rId9" Type="http://schemas.openxmlformats.org/officeDocument/2006/relationships/slideLayout" Target="../slideLayouts/slideLayout32.xml"  /></Relationships>
</file>

<file path=ppt/slideMasters/_rels/slideMaster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5.xml"  /><Relationship Id="rId10" Type="http://schemas.openxmlformats.org/officeDocument/2006/relationships/slideLayout" Target="../slideLayouts/slideLayout44.xml"  /><Relationship Id="rId11" Type="http://schemas.openxmlformats.org/officeDocument/2006/relationships/slideLayout" Target="../slideLayouts/slideLayout45.xml"  /><Relationship Id="rId12" Type="http://schemas.openxmlformats.org/officeDocument/2006/relationships/slideLayout" Target="../slideLayouts/slideLayout46.xml"  /><Relationship Id="rId13" Type="http://schemas.openxmlformats.org/officeDocument/2006/relationships/theme" Target="../theme/theme4.xml"  /><Relationship Id="rId2" Type="http://schemas.openxmlformats.org/officeDocument/2006/relationships/slideLayout" Target="../slideLayouts/slideLayout36.xml"  /><Relationship Id="rId3" Type="http://schemas.openxmlformats.org/officeDocument/2006/relationships/slideLayout" Target="../slideLayouts/slideLayout37.xml"  /><Relationship Id="rId4" Type="http://schemas.openxmlformats.org/officeDocument/2006/relationships/slideLayout" Target="../slideLayouts/slideLayout38.xml"  /><Relationship Id="rId5" Type="http://schemas.openxmlformats.org/officeDocument/2006/relationships/slideLayout" Target="../slideLayouts/slideLayout39.xml"  /><Relationship Id="rId6" Type="http://schemas.openxmlformats.org/officeDocument/2006/relationships/slideLayout" Target="../slideLayouts/slideLayout40.xml"  /><Relationship Id="rId7" Type="http://schemas.openxmlformats.org/officeDocument/2006/relationships/slideLayout" Target="../slideLayouts/slideLayout41.xml"  /><Relationship Id="rId8" Type="http://schemas.openxmlformats.org/officeDocument/2006/relationships/slideLayout" Target="../slideLayouts/slideLayout42.xml"  /><Relationship Id="rId9" Type="http://schemas.openxmlformats.org/officeDocument/2006/relationships/slideLayout" Target="../slideLayouts/slideLayout43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0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16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58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512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466" y="6250512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512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4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42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4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notesSlide" Target="../notesSlides/notesSlide1.xml"  /><Relationship Id="rId3" Type="http://schemas.openxmlformats.org/officeDocument/2006/relationships/image" Target="../media/image2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24.xml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4.xml"  /><Relationship Id="rId3" Type="http://schemas.openxmlformats.org/officeDocument/2006/relationships/image" Target="../media/image6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5.xml"  /><Relationship Id="rId3" Type="http://schemas.openxmlformats.org/officeDocument/2006/relationships/image" Target="../media/image6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6.xml"  /><Relationship Id="rId3" Type="http://schemas.openxmlformats.org/officeDocument/2006/relationships/image" Target="../media/image6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7.xml"  /><Relationship Id="rId3" Type="http://schemas.openxmlformats.org/officeDocument/2006/relationships/image" Target="../media/image6.jpe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8.xml"  /><Relationship Id="rId2" Type="http://schemas.openxmlformats.org/officeDocument/2006/relationships/slideLayout" Target="../slideLayouts/slideLayout12.xml"  /><Relationship Id="rId3" Type="http://schemas.openxmlformats.org/officeDocument/2006/relationships/image" Target="../media/image4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8.xml"  /><Relationship Id="rId2" Type="http://schemas.openxmlformats.org/officeDocument/2006/relationships/image" Target="../media/image5.pn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Relationship Id="rId2" Type="http://schemas.openxmlformats.org/officeDocument/2006/relationships/image" Target="../media/image7.pn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9.xml"  /><Relationship Id="rId2" Type="http://schemas.openxmlformats.org/officeDocument/2006/relationships/slideLayout" Target="../slideLayouts/slideLayout36.xml"  /><Relationship Id="rId3" Type="http://schemas.openxmlformats.org/officeDocument/2006/relationships/image" Target="../media/image8.jpe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0.xml"  /><Relationship Id="rId2" Type="http://schemas.openxmlformats.org/officeDocument/2006/relationships/slideLayout" Target="../slideLayouts/slideLayout41.xml"  /><Relationship Id="rId3" Type="http://schemas.openxmlformats.org/officeDocument/2006/relationships/image" Target="../media/image9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3.jpe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Relationship Id="rId2" Type="http://schemas.openxmlformats.org/officeDocument/2006/relationships/image" Target="../media/image10.jpe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Relationship Id="rId2" Type="http://schemas.openxmlformats.org/officeDocument/2006/relationships/image" Target="../media/image11.pn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1.xml"  /><Relationship Id="rId2" Type="http://schemas.openxmlformats.org/officeDocument/2006/relationships/slideLayout" Target="../slideLayouts/slideLayout36.xml"  /><Relationship Id="rId3" Type="http://schemas.openxmlformats.org/officeDocument/2006/relationships/image" Target="../media/image7.pn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notesSlide" Target="../notesSlides/notesSlide12.xml"  /><Relationship Id="rId3" Type="http://schemas.openxmlformats.org/officeDocument/2006/relationships/image" Target="../media/image12.png"  /><Relationship Id="rId4" Type="http://schemas.microsoft.com/office/2007/relationships/hdphoto" Target="../embeddings/oleObject1.wdp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13.xml"  /><Relationship Id="rId3" Type="http://schemas.openxmlformats.org/officeDocument/2006/relationships/image" Target="../media/image13.jpeg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14.xml"  /><Relationship Id="rId3" Type="http://schemas.openxmlformats.org/officeDocument/2006/relationships/image" Target="../media/image13.jpeg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15.xml"  /><Relationship Id="rId3" Type="http://schemas.openxmlformats.org/officeDocument/2006/relationships/image" Target="../media/image13.jpeg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14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4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5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31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4000">
                <a:latin typeface="HY헤드라인M"/>
                <a:ea typeface="HY헤드라인M"/>
              </a:rPr>
              <a:t>2024</a:t>
            </a:r>
            <a:r>
              <a:rPr lang="ko-KR" altLang="en-US" sz="4000">
                <a:latin typeface="HY헤드라인M"/>
                <a:ea typeface="HY헤드라인M"/>
              </a:rPr>
              <a:t>년  </a:t>
            </a:r>
            <a:r>
              <a:rPr lang="en-US" altLang="ko-KR" sz="4000">
                <a:latin typeface="HY헤드라인M"/>
                <a:ea typeface="HY헤드라인M"/>
              </a:rPr>
              <a:t>3</a:t>
            </a:r>
            <a:r>
              <a:rPr lang="ko-KR" altLang="en-US" sz="4000">
                <a:latin typeface="HY헤드라인M"/>
                <a:ea typeface="HY헤드라인M"/>
              </a:rPr>
              <a:t>월 </a:t>
            </a:r>
            <a:r>
              <a:rPr lang="en-US" altLang="ko-KR" sz="4000">
                <a:latin typeface="HY헤드라인M"/>
                <a:ea typeface="HY헤드라인M"/>
              </a:rPr>
              <a:t>10</a:t>
            </a:r>
            <a:r>
              <a:rPr lang="ko-KR" altLang="en-US" sz="4000">
                <a:latin typeface="HY헤드라인M"/>
                <a:ea typeface="HY헤드라인M"/>
              </a:rPr>
              <a:t>일    어린이 예배</a:t>
            </a:r>
            <a:endParaRPr lang="ko-KR" altLang="en-US" sz="4000">
              <a:latin typeface="HY헤드라인M"/>
              <a:ea typeface="HY헤드라인M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28627" y="2718076"/>
            <a:ext cx="11496600" cy="21663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xmlns:mc="http://schemas.openxmlformats.org/markup-compatibility/2006" xmlns:hp="http://schemas.haansoft.com/office/presentation/8.0" kumimoji="1" lang="ko-KR" altLang="en-US" sz="6800" b="1" mc:Ignorable="hp" hp:hslEmbossed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사순절 </a:t>
            </a:r>
            <a:endParaRPr xmlns:mc="http://schemas.openxmlformats.org/markup-compatibility/2006" xmlns:hp="http://schemas.haansoft.com/office/presentation/8.0" kumimoji="1" lang="ko-KR" altLang="en-US" sz="6800" b="1" mc:Ignorable="hp" hp:hslEmbossed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xmlns:mc="http://schemas.openxmlformats.org/markup-compatibility/2006" xmlns:hp="http://schemas.haansoft.com/office/presentation/8.0" kumimoji="1" lang="ko-KR" altLang="en-US" sz="6800" b="1" mc:Ignorable="hp" hp:hslEmbossed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네번째 주일입니다</a:t>
            </a:r>
            <a:endParaRPr xmlns:mc="http://schemas.openxmlformats.org/markup-compatibility/2006" xmlns:hp="http://schemas.haansoft.com/office/presentation/8.0" kumimoji="1" lang="ko-KR" altLang="en-US" sz="6800" b="1" mc:Ignorable="hp" hp:hslEmbossed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84055350"/>
      </p:ext>
    </p:extLst>
  </p:cSld>
  <p:clrMapOvr>
    <a:masterClrMapping/>
  </p:clrMapOvr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767408" y="1340770"/>
            <a:ext cx="10972800" cy="4525963"/>
          </a:xfrm>
        </p:spPr>
        <p:txBody>
          <a:bodyPr>
            <a:normAutofit/>
          </a:bodyPr>
          <a:lstStyle/>
          <a:p>
            <a:pPr marL="0" lvl="0" indent="0" algn="ctr">
              <a:buNone/>
              <a:defRPr/>
            </a:pPr>
            <a:r>
              <a:rPr lang="ko-KR" altLang="en-US" sz="5400" b="1">
                <a:latin typeface="HY각헤드라인M"/>
                <a:ea typeface="HY각헤드라인M"/>
              </a:rPr>
              <a:t/>
            </a:r>
            <a:endParaRPr lang="ko-KR" altLang="en-US" sz="5400" b="1">
              <a:latin typeface="HY각헤드라인M"/>
              <a:ea typeface="HY각헤드라인M"/>
            </a:endParaRPr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081467128"/>
      </p:ext>
    </p:extLst>
  </p:cSld>
  <p:clrMapOvr>
    <a:masterClrMapping/>
  </p:clrMapOvr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0" y="-4713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774"/>
            <a:ext cx="7848872" cy="1287336"/>
          </a:xfrm>
          <a:prstGeom prst="rect">
            <a:avLst/>
          </a:prstGeom>
          <a:noFill/>
        </p:spPr>
        <p:txBody>
          <a:bodyPr wrap="square" lIns="91406" tIns="45710" rIns="91406" bIns="45710">
            <a:spAutoFit/>
          </a:bodyPr>
          <a:lstStyle/>
          <a:p>
            <a:pPr lvl="0" algn="ctr">
              <a:defRPr/>
            </a:pPr>
            <a:r>
              <a:rPr lang="ko-KR" altLang="en-US" sz="7900" b="1">
                <a:solidFill>
                  <a:prstClr val="white"/>
                </a:solidFill>
                <a:latin typeface="HY중고딕"/>
                <a:ea typeface="HY중고딕"/>
              </a:rPr>
              <a:t>장서원 어린이</a:t>
            </a:r>
            <a:endParaRPr lang="ko-KR" altLang="en-US" sz="7900" b="1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>
        <p:random/>
      </p:transition>
    </mc:Choice>
    <mc:Fallback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6" y="0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1564" y="1874371"/>
            <a:ext cx="7848872" cy="3109257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lvl="0" algn="ctr">
              <a:defRPr/>
            </a:pP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  <a:endParaRPr lang="ko-KR" altLang="en-US" sz="6600" b="1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endParaRPr lang="ko-KR" altLang="en-US" sz="6600" b="1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마태복음 </a:t>
            </a:r>
            <a:r>
              <a:rPr lang="en-US" altLang="ko-KR" sz="6600" b="1">
                <a:solidFill>
                  <a:prstClr val="black"/>
                </a:solidFill>
                <a:latin typeface="HY중고딕"/>
                <a:ea typeface="HY중고딕"/>
              </a:rPr>
              <a:t>27</a:t>
            </a: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6600" b="1">
                <a:solidFill>
                  <a:prstClr val="black"/>
                </a:solidFill>
                <a:latin typeface="HY중고딕"/>
                <a:ea typeface="HY중고딕"/>
              </a:rPr>
              <a:t>50</a:t>
            </a: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절  </a:t>
            </a:r>
            <a:endParaRPr lang="ko-KR" altLang="en-US" sz="6600" b="1">
              <a:solidFill>
                <a:prstClr val="black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405531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>
        <p:random/>
      </p:transition>
    </mc:Choice>
    <mc:Fallback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3" y="15630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7" y="599264"/>
            <a:ext cx="10825844" cy="1170471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>
              <a:defRPr/>
            </a:pPr>
            <a:r>
              <a:rPr lang="ko-KR" altLang="en-US" sz="5500" b="1">
                <a:solidFill>
                  <a:srgbClr val="000000"/>
                </a:solidFill>
              </a:rPr>
              <a:t> </a:t>
            </a:r>
            <a:r>
              <a:rPr lang="ko-KR" altLang="en-US" sz="7100" b="1">
                <a:solidFill>
                  <a:srgbClr val="000000"/>
                </a:solidFill>
              </a:rPr>
              <a:t>성경봉독</a:t>
            </a:r>
            <a:r>
              <a:rPr lang="en-US" altLang="ko-KR" sz="7100" b="1">
                <a:solidFill>
                  <a:srgbClr val="000000"/>
                </a:solidFill>
              </a:rPr>
              <a:t>-</a:t>
            </a:r>
            <a:r>
              <a:rPr lang="ko-KR" altLang="en-US" sz="7100" b="1">
                <a:solidFill>
                  <a:srgbClr val="000000"/>
                </a:solidFill>
              </a:rPr>
              <a:t> 마태복음 </a:t>
            </a:r>
            <a:r>
              <a:rPr lang="en-US" altLang="ko-KR" sz="7100" b="1">
                <a:solidFill>
                  <a:srgbClr val="000000"/>
                </a:solidFill>
              </a:rPr>
              <a:t>27</a:t>
            </a:r>
            <a:r>
              <a:rPr lang="ko-KR" altLang="en-US" sz="7100" b="1">
                <a:solidFill>
                  <a:srgbClr val="000000"/>
                </a:solidFill>
              </a:rPr>
              <a:t>장</a:t>
            </a:r>
            <a:endParaRPr lang="ko-KR" altLang="en-US" sz="7100" b="1">
              <a:solidFill>
                <a:srgbClr val="000000"/>
              </a:solidFill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952457" y="2648000"/>
            <a:ext cx="10287085" cy="346514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>
              <a:defRPr/>
            </a:pPr>
            <a:r>
              <a:rPr lang="en-US" altLang="ko-KR" sz="7400" b="1">
                <a:solidFill>
                  <a:schemeClr val="tx1"/>
                </a:solidFill>
              </a:rPr>
              <a:t>50</a:t>
            </a:r>
            <a:r>
              <a:rPr lang="ko-KR" altLang="en-US" sz="7400" b="1">
                <a:solidFill>
                  <a:schemeClr val="tx1"/>
                </a:solidFill>
              </a:rPr>
              <a:t> 예수께서 다시 크게 소리 지르시고 영혼이 떠나시니라</a:t>
            </a:r>
            <a:endParaRPr lang="ko-KR" altLang="en-US" sz="7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35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>
        <p:random/>
      </p:transition>
    </mc:Choice>
    <mc:Fallback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looming white daisy flower mobile phone wallpaper vector 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343472" y="0"/>
            <a:ext cx="9073008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50138" y="692699"/>
            <a:ext cx="710478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8800">
                <a:solidFill>
                  <a:prstClr val="black"/>
                </a:solidFill>
                <a:latin typeface="HY엽서M"/>
                <a:ea typeface="HY엽서M"/>
              </a:rPr>
              <a:t>찬양해요</a:t>
            </a:r>
            <a:r>
              <a:rPr kumimoji="0" lang="en-US" altLang="ko-KR" sz="8800">
                <a:solidFill>
                  <a:prstClr val="black"/>
                </a:solidFill>
                <a:latin typeface="HY엽서M"/>
                <a:ea typeface="HY엽서M"/>
              </a:rPr>
              <a:t>~</a:t>
            </a:r>
            <a:endParaRPr kumimoji="0" lang="ko-KR" altLang="en-US" sz="880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3666264490"/>
      </p:ext>
    </p:extLst>
  </p:cSld>
  <p:clrMapOvr>
    <a:masterClrMapping/>
  </p:clrMapOvr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1563" y="969599"/>
            <a:ext cx="7848873" cy="4918801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 algn="ctr">
              <a:buNone/>
              <a:defRPr/>
            </a:pPr>
            <a:endParaRPr lang="ko-KR" altLang="en-US" sz="5200" b="1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5200" b="1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ko-KR" altLang="en-US" sz="5200" b="1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700" b="1">
              <a:solidFill>
                <a:prstClr val="black"/>
              </a:solidFill>
              <a:latin typeface="HY그래픽M"/>
              <a:ea typeface="HY그래픽M"/>
            </a:endParaRPr>
          </a:p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sz="5300" b="1">
                <a:solidFill>
                  <a:schemeClr val="dk1"/>
                </a:solidFill>
                <a:latin typeface="HY그래픽M"/>
                <a:ea typeface="HY그래픽M"/>
              </a:rPr>
              <a:t>예수님의 </a:t>
            </a:r>
            <a:r>
              <a:rPr lang="ko-KR" altLang="en-US" sz="5300" b="1">
                <a:solidFill>
                  <a:srgbClr val="ff0000"/>
                </a:solidFill>
                <a:latin typeface="HY그래픽M"/>
                <a:ea typeface="HY그래픽M"/>
              </a:rPr>
              <a:t>십자가</a:t>
            </a:r>
            <a:endParaRPr lang="ko-KR" altLang="en-US" sz="5300" b="1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en-US" altLang="ko-KR" sz="5300" b="1">
              <a:solidFill>
                <a:srgbClr val="3057b9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5000" b="1">
                <a:solidFill>
                  <a:srgbClr val="000000"/>
                </a:solidFill>
                <a:latin typeface="HY그래픽M"/>
                <a:ea typeface="HY그래픽M"/>
              </a:rPr>
              <a:t>지하람 전도사님</a:t>
            </a:r>
            <a:endParaRPr lang="ko-KR" altLang="en-US" sz="5000" b="1">
              <a:solidFill>
                <a:srgbClr val="000000"/>
              </a:solidFill>
              <a:latin typeface="HY그래픽M"/>
              <a:ea typeface="HY그래픽M"/>
            </a:endParaRPr>
          </a:p>
        </p:txBody>
      </p:sp>
    </p:spTree>
    <p:extLst>
      <p:ext uri="{BB962C8B-B14F-4D97-AF65-F5344CB8AC3E}">
        <p14:creationId xmlns:p14="http://schemas.microsoft.com/office/powerpoint/2010/main" val="708135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>
        <p:random/>
      </p:transition>
    </mc:Choice>
    <mc:Fallback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691" y="710294"/>
            <a:ext cx="10776857" cy="378565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ko-KR" altLang="en-US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헌금 찬양</a:t>
            </a:r>
            <a:r>
              <a:rPr lang="en-US" altLang="ko-KR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~</a:t>
            </a:r>
          </a:p>
          <a:p>
            <a:pPr algn="ctr"/>
            <a:endParaRPr lang="en-US" altLang="ko-KR" sz="8000" dirty="0">
              <a:solidFill>
                <a:prstClr val="black"/>
              </a:solidFill>
              <a:latin typeface="HY엽서M" pitchFamily="18" charset="-127"/>
              <a:ea typeface="HY엽서M" pitchFamily="18" charset="-127"/>
            </a:endParaRPr>
          </a:p>
          <a:p>
            <a:pPr algn="ctr"/>
            <a:r>
              <a:rPr lang="en-US" altLang="ko-KR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 </a:t>
            </a:r>
            <a:r>
              <a:rPr lang="ko-KR" altLang="en-US" sz="8000" dirty="0" err="1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하이어</a:t>
            </a:r>
            <a:r>
              <a:rPr lang="ko-KR" altLang="en-US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 성가대</a:t>
            </a: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783"/>
            <a:ext cx="7848872" cy="1287327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lvl="0" algn="ctr">
              <a:defRPr/>
            </a:pPr>
            <a:r>
              <a:rPr lang="ko-KR" altLang="en-US" sz="7900" b="1">
                <a:solidFill>
                  <a:prstClr val="white"/>
                </a:solidFill>
                <a:latin typeface="HY중고딕"/>
                <a:ea typeface="HY중고딕"/>
              </a:rPr>
              <a:t>안지혁 어린이</a:t>
            </a:r>
            <a:endParaRPr lang="ko-KR" altLang="en-US" sz="7900" b="1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679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356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524000" y="5"/>
            <a:ext cx="9144000" cy="707027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2236" y="220643"/>
            <a:ext cx="2275577" cy="400085"/>
          </a:xfrm>
          <a:prstGeom prst="rect">
            <a:avLst/>
          </a:prstGeom>
          <a:noFill/>
        </p:spPr>
        <p:txBody>
          <a:bodyPr wrap="square" lIns="91416" tIns="45708" rIns="91416" bIns="45708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>
                <a:solidFill>
                  <a:prstClr val="black"/>
                </a:solidFill>
                <a:latin typeface="맑은 고딕"/>
                <a:ea typeface="맑은 고딕"/>
              </a:rPr>
              <a:t>콩닥콩닥 콩닥 콩</a:t>
            </a:r>
            <a:endParaRPr kumimoji="0" lang="ko-KR" altLang="en-US" sz="2000" b="1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0965" y="1592047"/>
            <a:ext cx="7188653" cy="769417"/>
          </a:xfrm>
          <a:prstGeom prst="rect">
            <a:avLst/>
          </a:prstGeom>
          <a:noFill/>
        </p:spPr>
        <p:txBody>
          <a:bodyPr wrap="square" lIns="91416" tIns="45708" rIns="91416" bIns="45708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400">
                <a:solidFill>
                  <a:prstClr val="black"/>
                </a:solidFill>
                <a:latin typeface="맑은 고딕"/>
                <a:ea typeface="맑은 고딕"/>
              </a:rPr>
              <a:t>  </a:t>
            </a:r>
            <a:endParaRPr kumimoji="0" lang="ko-KR" altLang="en-US" sz="440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1544" y="1916832"/>
            <a:ext cx="8393748" cy="3884116"/>
          </a:xfrm>
          <a:prstGeom prst="rect">
            <a:avLst/>
          </a:prstGeom>
          <a:noFill/>
        </p:spPr>
        <p:txBody>
          <a:bodyPr wrap="square" lIns="91416" tIns="45708" rIns="91416" bIns="45708">
            <a:spAutoFit/>
          </a:bodyPr>
          <a:lstStyle/>
          <a:p>
            <a:pPr lvl="0" algn="ctr" defTabSz="914028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prstClr val="black"/>
                </a:solidFill>
                <a:latin typeface="+mj-lt"/>
                <a:ea typeface="HY각헤드라인M"/>
              </a:rPr>
              <a:t>오른쪽 친구 콩닥콩닥 콩닥 콩</a:t>
            </a:r>
            <a:endParaRPr kumimoji="0" lang="ko-KR" altLang="en-US" sz="4400" b="1">
              <a:solidFill>
                <a:prstClr val="black"/>
              </a:solidFill>
              <a:latin typeface="+mj-lt"/>
              <a:ea typeface="HY각헤드라인M"/>
            </a:endParaRPr>
          </a:p>
          <a:p>
            <a:pPr lvl="0" algn="ctr" defTabSz="914028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prstClr val="black"/>
                </a:solidFill>
                <a:latin typeface="+mj-lt"/>
                <a:ea typeface="HY각헤드라인M"/>
              </a:rPr>
              <a:t>왼쪽 친구들도 콩닥콩닥 콩닥 콩</a:t>
            </a:r>
            <a:endParaRPr kumimoji="0" lang="ko-KR" altLang="en-US" sz="4400" b="1">
              <a:solidFill>
                <a:prstClr val="black"/>
              </a:solidFill>
              <a:latin typeface="+mj-lt"/>
              <a:ea typeface="HY각헤드라인M"/>
            </a:endParaRPr>
          </a:p>
          <a:p>
            <a:pPr lvl="0" algn="ctr" defTabSz="914028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prstClr val="black"/>
                </a:solidFill>
                <a:latin typeface="+mj-lt"/>
                <a:ea typeface="HY각헤드라인M"/>
              </a:rPr>
              <a:t>예쁜 마음 가진 사람</a:t>
            </a:r>
            <a:r>
              <a:rPr kumimoji="0" lang="en-US" altLang="ko-KR" sz="4400" b="1">
                <a:solidFill>
                  <a:prstClr val="black"/>
                </a:solidFill>
                <a:latin typeface="+mj-lt"/>
                <a:ea typeface="HY각헤드라인M"/>
              </a:rPr>
              <a:t> </a:t>
            </a:r>
            <a:r>
              <a:rPr kumimoji="0" lang="ko-KR" altLang="en-US" sz="4400" b="1">
                <a:solidFill>
                  <a:prstClr val="black"/>
                </a:solidFill>
                <a:latin typeface="+mj-lt"/>
                <a:ea typeface="HY각헤드라인M"/>
              </a:rPr>
              <a:t>모두 모여서</a:t>
            </a:r>
            <a:endParaRPr kumimoji="0" lang="ko-KR" altLang="en-US" sz="4400" b="1">
              <a:solidFill>
                <a:prstClr val="black"/>
              </a:solidFill>
              <a:latin typeface="+mj-lt"/>
              <a:ea typeface="HY각헤드라인M"/>
            </a:endParaRPr>
          </a:p>
          <a:p>
            <a:pPr lvl="0" algn="ctr" defTabSz="914028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prstClr val="black"/>
                </a:solidFill>
                <a:latin typeface="+mj-lt"/>
                <a:ea typeface="HY각헤드라인M"/>
              </a:rPr>
              <a:t>하나님을 찬양해 랄라랄라라</a:t>
            </a:r>
            <a:endParaRPr kumimoji="0" lang="ko-KR" altLang="en-US" sz="4400" b="1">
              <a:solidFill>
                <a:prstClr val="black"/>
              </a:solidFill>
              <a:latin typeface="+mj-lt"/>
              <a:ea typeface="HY각헤드라인M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prstClr val="black"/>
                </a:solidFill>
                <a:latin typeface="+mj-lt"/>
                <a:ea typeface="맑은 고딕"/>
              </a:rPr>
              <a:t> </a:t>
            </a:r>
            <a:endParaRPr kumimoji="0" lang="ko-KR" altLang="en-US" sz="4400" b="1">
              <a:solidFill>
                <a:prstClr val="black"/>
              </a:solidFill>
              <a:latin typeface="+mj-lt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4284940443"/>
      </p:ext>
    </p:extLst>
  </p:cSld>
  <p:clrMapOvr>
    <a:masterClrMapping/>
  </p:clrMapOvr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82924" y="-3763"/>
            <a:ext cx="10835136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949069" y="360049"/>
            <a:ext cx="26697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b="1">
                <a:latin typeface="HY견고딕"/>
                <a:ea typeface="HY견고딕"/>
              </a:rPr>
              <a:t>태초에 하나님이</a:t>
            </a:r>
            <a:endParaRPr lang="ko-KR" altLang="en-US" b="1">
              <a:latin typeface="HY견고딕"/>
              <a:ea typeface="HY견고딕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6436" y="1678085"/>
            <a:ext cx="10425793" cy="4101685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4400" b="1">
                <a:solidFill>
                  <a:schemeClr val="tx1"/>
                </a:solidFill>
                <a:latin typeface="+mn-ea"/>
              </a:rPr>
              <a:t>태초에 하나님이 천지를 창조하셨네</a:t>
            </a:r>
            <a:br>
              <a:rPr lang="en-US" altLang="ko-KR" sz="4400" b="1">
                <a:solidFill>
                  <a:schemeClr val="tx1"/>
                </a:solidFill>
              </a:rPr>
            </a:br>
            <a:r>
              <a:rPr lang="ko-KR" altLang="en-US" sz="4400" b="1">
                <a:solidFill>
                  <a:schemeClr val="tx1"/>
                </a:solidFill>
                <a:latin typeface="+mn-ea"/>
              </a:rPr>
              <a:t>첫째 날  어둠 속에 밝은 빛을 주시고</a:t>
            </a:r>
            <a:br>
              <a:rPr lang="en-US" altLang="ko-KR" sz="4400" b="1">
                <a:solidFill>
                  <a:schemeClr val="tx1"/>
                </a:solidFill>
              </a:rPr>
            </a:br>
            <a:r>
              <a:rPr lang="ko-KR" altLang="en-US" sz="4400" b="1">
                <a:solidFill>
                  <a:schemeClr val="tx1"/>
                </a:solidFill>
                <a:latin typeface="+mn-ea"/>
              </a:rPr>
              <a:t>둘째 날 하나님이 푸른 하늘 만드시고</a:t>
            </a:r>
            <a:endParaRPr lang="ko-KR" altLang="en-US" sz="4400" b="1">
              <a:solidFill>
                <a:schemeClr val="tx1"/>
              </a:solidFill>
              <a:latin typeface="+mn-ea"/>
            </a:endParaRPr>
          </a:p>
          <a:p>
            <a:pPr lvl="0" algn="ctr">
              <a:defRPr/>
            </a:pPr>
            <a:r>
              <a:rPr lang="ko-KR" altLang="en-US" sz="4400" b="1">
                <a:solidFill>
                  <a:schemeClr val="tx1"/>
                </a:solidFill>
                <a:latin typeface="+mn-ea"/>
              </a:rPr>
              <a:t>셋째 날에 풀과 채소 맛있는 과일 주셨죠 냠</a:t>
            </a:r>
            <a:r>
              <a:rPr lang="en-US" altLang="ko-KR" sz="4400" b="1">
                <a:solidFill>
                  <a:schemeClr val="tx1"/>
                </a:solidFill>
                <a:latin typeface="+mn-ea"/>
              </a:rPr>
              <a:t>! </a:t>
            </a:r>
            <a:r>
              <a:rPr lang="ko-KR" altLang="en-US" sz="4400" b="1">
                <a:solidFill>
                  <a:schemeClr val="tx1"/>
                </a:solidFill>
                <a:latin typeface="+mn-ea"/>
              </a:rPr>
              <a:t>냠</a:t>
            </a:r>
            <a:r>
              <a:rPr lang="en-US" altLang="ko-KR" sz="4400" b="1">
                <a:solidFill>
                  <a:schemeClr val="tx1"/>
                </a:solidFill>
                <a:latin typeface="+mn-ea"/>
              </a:rPr>
              <a:t>!</a:t>
            </a:r>
            <a:endParaRPr lang="en-US" altLang="ko-KR" sz="4400" b="1">
              <a:solidFill>
                <a:schemeClr val="tx1"/>
              </a:solidFill>
              <a:latin typeface="+mn-ea"/>
            </a:endParaRPr>
          </a:p>
          <a:p>
            <a:pPr lvl="0">
              <a:defRPr/>
            </a:pPr>
            <a:endParaRPr lang="ko-KR" altLang="en-US" sz="4400" b="1"/>
          </a:p>
        </p:txBody>
      </p:sp>
    </p:spTree>
    <p:extLst>
      <p:ext uri="{BB962C8B-B14F-4D97-AF65-F5344CB8AC3E}">
        <p14:creationId xmlns:p14="http://schemas.microsoft.com/office/powerpoint/2010/main" val="222854215"/>
      </p:ext>
    </p:extLst>
  </p:cSld>
  <p:clrMapOvr>
    <a:masterClrMapping/>
  </p:clrMapOvr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17712" y="0"/>
            <a:ext cx="10430775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8927" y="315120"/>
            <a:ext cx="26697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b="1">
                <a:solidFill>
                  <a:prstClr val="black"/>
                </a:solidFill>
                <a:latin typeface="HY견고딕"/>
                <a:ea typeface="HY견고딕"/>
              </a:rPr>
              <a:t>태초에 하나님이</a:t>
            </a:r>
            <a:endParaRPr lang="ko-KR" altLang="en-US" b="1">
              <a:solidFill>
                <a:prstClr val="black"/>
              </a:solidFill>
              <a:latin typeface="HY견고딕"/>
              <a:ea typeface="HY견고딕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6429" y="1727071"/>
            <a:ext cx="1067072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4400" b="1">
                <a:solidFill>
                  <a:prstClr val="black"/>
                </a:solidFill>
              </a:rPr>
              <a:t>넷째 날 하나님이 해와 달과 빛난 별들을반짝 반짝</a:t>
            </a:r>
            <a:br>
              <a:rPr lang="en-US" altLang="ko-KR" sz="4400" b="1">
                <a:solidFill>
                  <a:prstClr val="black"/>
                </a:solidFill>
              </a:rPr>
            </a:br>
            <a:r>
              <a:rPr lang="ko-KR" altLang="en-US" sz="4400" b="1">
                <a:solidFill>
                  <a:prstClr val="black"/>
                </a:solidFill>
              </a:rPr>
              <a:t>다섯째 날</a:t>
            </a:r>
            <a:r>
              <a:rPr lang="en-US" altLang="ko-KR" sz="4400" b="1">
                <a:solidFill>
                  <a:prstClr val="black"/>
                </a:solidFill>
              </a:rPr>
              <a:t> </a:t>
            </a:r>
            <a:r>
              <a:rPr lang="ko-KR" altLang="en-US" sz="4400" b="1">
                <a:solidFill>
                  <a:prstClr val="black"/>
                </a:solidFill>
              </a:rPr>
              <a:t>새들과 물고기를 주시고 슈</a:t>
            </a:r>
            <a:r>
              <a:rPr lang="en-US" altLang="ko-KR" sz="4400" b="1">
                <a:solidFill>
                  <a:prstClr val="black"/>
                </a:solidFill>
              </a:rPr>
              <a:t>~</a:t>
            </a:r>
            <a:r>
              <a:rPr lang="ko-KR" altLang="en-US" sz="4400" b="1">
                <a:solidFill>
                  <a:prstClr val="black"/>
                </a:solidFill>
              </a:rPr>
              <a:t>웅</a:t>
            </a:r>
            <a:endParaRPr lang="ko-KR" altLang="en-US" sz="4400" b="1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ko-KR" altLang="en-US" sz="4400" b="1">
                <a:solidFill>
                  <a:prstClr val="black"/>
                </a:solidFill>
              </a:rPr>
              <a:t>여섯째날 하나님이 사람을 만드시고 후</a:t>
            </a:r>
            <a:r>
              <a:rPr lang="en-US" altLang="ko-KR" sz="4400" b="1">
                <a:solidFill>
                  <a:prstClr val="black"/>
                </a:solidFill>
              </a:rPr>
              <a:t>~</a:t>
            </a:r>
            <a:endParaRPr lang="en-US" altLang="ko-KR" sz="4400" b="1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ko-KR" altLang="en-US" sz="4400" b="1">
                <a:solidFill>
                  <a:prstClr val="black"/>
                </a:solidFill>
              </a:rPr>
              <a:t>다스리며 관리하라 우리에게 부탁하셨네</a:t>
            </a:r>
            <a:endParaRPr lang="ko-KR" altLang="en-US" sz="44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2113"/>
      </p:ext>
    </p:extLst>
  </p:cSld>
  <p:clrMapOvr>
    <a:masterClrMapping/>
  </p:clrMapOvr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78714918"/>
      </p:ext>
    </p:extLst>
  </p:cSld>
  <p:clrMapOvr>
    <a:masterClrMapping/>
  </p:clrMapOvr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767408" y="1340770"/>
            <a:ext cx="10972800" cy="4525963"/>
          </a:xfrm>
        </p:spPr>
        <p:txBody>
          <a:bodyPr>
            <a:normAutofit/>
          </a:bodyPr>
          <a:lstStyle/>
          <a:p>
            <a:pPr marL="0" lvl="0" indent="0" algn="ctr">
              <a:buNone/>
              <a:defRPr/>
            </a:pPr>
            <a:r>
              <a:rPr lang="ko-KR" altLang="en-US" sz="5400" b="1">
                <a:latin typeface="HY각헤드라인M"/>
                <a:ea typeface="HY각헤드라인M"/>
              </a:rPr>
              <a:t/>
            </a:r>
            <a:endParaRPr lang="ko-KR" altLang="en-US" sz="5400" b="1">
              <a:latin typeface="HY각헤드라인M"/>
              <a:ea typeface="HY각헤드라인M"/>
            </a:endParaRPr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588058761"/>
      </p:ext>
    </p:extLst>
  </p:cSld>
  <p:clrMapOvr>
    <a:masterClrMapping/>
  </p:clrMapOvr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37463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주님 험한 십가가를 지고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우리의 모든 죄를  대신지셨죠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말할 수 없는 아픔들 보다 더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우리를 사랑하심 더 깊죠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5116" y="338022"/>
            <a:ext cx="3743325" cy="3649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b="1"/>
              <a:t>주님</a:t>
            </a:r>
            <a:r>
              <a:rPr lang="en-US" altLang="ko-KR" b="1"/>
              <a:t>(</a:t>
            </a:r>
            <a:r>
              <a:rPr lang="ko-KR" altLang="en-US" b="1"/>
              <a:t>주님 험한십자가를 지고</a:t>
            </a:r>
            <a:r>
              <a:rPr lang="en-US" altLang="ko-KR" b="1"/>
              <a:t>)</a:t>
            </a:r>
            <a:endParaRPr lang="en-US" altLang="ko-KR" b="1"/>
          </a:p>
        </p:txBody>
      </p:sp>
    </p:spTree>
    <p:extLst>
      <p:ext uri="{BB962C8B-B14F-4D97-AF65-F5344CB8AC3E}">
        <p14:creationId xmlns:p14="http://schemas.microsoft.com/office/powerpoint/2010/main" val="271909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55667" y="0"/>
            <a:ext cx="10773733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37463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나를 위해 그 십자가지신  사랑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이제 나는 알죠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나의 맘속에 언제나 계시죠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나를 위해 죽으신 주님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9739" y="320050"/>
            <a:ext cx="4661806" cy="3638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b="1"/>
              <a:t>주님</a:t>
            </a:r>
            <a:r>
              <a:rPr lang="en-US" altLang="ko-KR" b="1"/>
              <a:t>(</a:t>
            </a:r>
            <a:r>
              <a:rPr lang="ko-KR" altLang="en-US" b="1"/>
              <a:t>주님 험한 십자가를 지고</a:t>
            </a:r>
            <a:r>
              <a:rPr lang="en-US" altLang="ko-KR" b="1"/>
              <a:t>)</a:t>
            </a:r>
            <a:endParaRPr lang="en-US" altLang="ko-KR" b="1"/>
          </a:p>
        </p:txBody>
      </p:sp>
    </p:spTree>
    <p:extLst>
      <p:ext uri="{BB962C8B-B14F-4D97-AF65-F5344CB8AC3E}">
        <p14:creationId xmlns:p14="http://schemas.microsoft.com/office/powerpoint/2010/main" val="15361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 ?><Relationships xmlns="http://schemas.openxmlformats.org/package/2006/relationships"><Relationship Id="rId1" Type="http://schemas.openxmlformats.org/officeDocument/2006/relationships/image" Target="../media/image1.jpeg"  /></Relationships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</a:theme>
</file>

<file path=ppt/theme/theme4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254</ep:Words>
  <ep:PresentationFormat>와이드스크린</ep:PresentationFormat>
  <ep:Paragraphs>122</ep:Paragraphs>
  <ep:Slides>27</ep:Slides>
  <ep:Notes>15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4</vt:i4>
      </vt:variant>
      <vt:variant>
        <vt:lpstr>슬라이드 제목</vt:lpstr>
      </vt:variant>
      <vt:variant>
        <vt:i4>27</vt:i4>
      </vt:variant>
    </vt:vector>
  </ep:HeadingPairs>
  <ep:TitlesOfParts>
    <vt:vector size="31" baseType="lpstr">
      <vt:lpstr>Office 테마</vt:lpstr>
      <vt:lpstr>7_Office 테마</vt:lpstr>
      <vt:lpstr>2_파형</vt:lpstr>
      <vt:lpstr>8_Office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2022-06-11T10:00:30.000</dcterms:created>
  <dc:creator>이현영</dc:creator>
  <cp:lastModifiedBy>USER</cp:lastModifiedBy>
  <dcterms:modified xsi:type="dcterms:W3CDTF">2024-03-15T16:18:30.002</dcterms:modified>
  <cp:revision>191</cp:revision>
  <dc:title>PowerPoint 프레젠테이션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