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639" r:id="rId5"/>
    <p:sldMasterId id="2147484761" r:id="rId6"/>
    <p:sldMasterId id="2147484773" r:id="rId7"/>
  </p:sldMasterIdLst>
  <p:notesMasterIdLst>
    <p:notesMasterId r:id="rId36"/>
  </p:notesMasterIdLst>
  <p:sldIdLst>
    <p:sldId id="1998" r:id="rId8"/>
    <p:sldId id="3080" r:id="rId9"/>
    <p:sldId id="3473" r:id="rId10"/>
    <p:sldId id="3474" r:id="rId11"/>
    <p:sldId id="3453" r:id="rId12"/>
    <p:sldId id="3475" r:id="rId13"/>
    <p:sldId id="3476" r:id="rId14"/>
    <p:sldId id="3477" r:id="rId15"/>
    <p:sldId id="3478" r:id="rId16"/>
    <p:sldId id="2614" r:id="rId17"/>
    <p:sldId id="2547" r:id="rId18"/>
    <p:sldId id="2548" r:id="rId19"/>
    <p:sldId id="2549" r:id="rId20"/>
    <p:sldId id="2550" r:id="rId21"/>
    <p:sldId id="3479" r:id="rId22"/>
    <p:sldId id="3480" r:id="rId23"/>
    <p:sldId id="3481" r:id="rId24"/>
    <p:sldId id="2915" r:id="rId25"/>
    <p:sldId id="3067" r:id="rId26"/>
    <p:sldId id="3068" r:id="rId27"/>
    <p:sldId id="3069" r:id="rId28"/>
    <p:sldId id="2919" r:id="rId29"/>
    <p:sldId id="2922" r:id="rId30"/>
    <p:sldId id="2641" r:id="rId31"/>
    <p:sldId id="1932" r:id="rId32"/>
    <p:sldId id="1933" r:id="rId33"/>
    <p:sldId id="1934" r:id="rId34"/>
    <p:sldId id="2363" r:id="rId35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13" autoAdjust="0"/>
    <p:restoredTop sz="94687" autoAdjust="0"/>
  </p:normalViewPr>
  <p:slideViewPr>
    <p:cSldViewPr snapToGrid="0">
      <p:cViewPr>
        <p:scale>
          <a:sx n="117" d="100"/>
          <a:sy n="117" d="100"/>
        </p:scale>
        <p:origin x="-72" y="-156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2025-01-11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59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71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71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10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2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2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27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3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75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55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82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82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13" y="5930055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18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699" y="4203927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623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702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891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9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47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527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47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527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9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9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527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96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299" y="339037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58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63" indent="0">
              <a:buNone/>
              <a:defRPr sz="2800"/>
            </a:lvl2pPr>
            <a:lvl3pPr marL="912969" indent="0">
              <a:buNone/>
              <a:defRPr sz="2400"/>
            </a:lvl3pPr>
            <a:lvl4pPr marL="1369460" indent="0">
              <a:buNone/>
              <a:defRPr sz="2000"/>
            </a:lvl4pPr>
            <a:lvl5pPr marL="1825944" indent="0">
              <a:buNone/>
              <a:defRPr sz="2000"/>
            </a:lvl5pPr>
            <a:lvl6pPr marL="2282446" indent="0">
              <a:buNone/>
              <a:defRPr sz="2000"/>
            </a:lvl6pPr>
            <a:lvl7pPr marL="2738918" indent="0">
              <a:buNone/>
              <a:defRPr sz="2000"/>
            </a:lvl7pPr>
            <a:lvl8pPr marL="3195379" indent="0">
              <a:buNone/>
              <a:defRPr sz="2000"/>
            </a:lvl8pPr>
            <a:lvl9pPr marL="365185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4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3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5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5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5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6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03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7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1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1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13" y="5930055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18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3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9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2240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543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6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0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2025-01-11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858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261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137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858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5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851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5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01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396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37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37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521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0035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18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2025-01-11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0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2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3346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4438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496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4432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2668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9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475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2068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3052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3192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001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2025-01-11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4827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2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4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1035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3468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3349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3790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8029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1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9866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1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2588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7343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8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8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86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2025-01-11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86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86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894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894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894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763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6" tIns="45682" rIns="9130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690"/>
            <a:ext cx="5048920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610" y="6250690"/>
            <a:ext cx="504892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690"/>
            <a:ext cx="154910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06" tIns="45682" rIns="9130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296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96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72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20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22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761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0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84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374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918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6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8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51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22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22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22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0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0"/>
            <a:ext cx="411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0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60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650" r:id="rId11"/>
  </p:sldLayoutIdLst>
  <p:txStyles>
    <p:titleStyle>
      <a:lvl1pPr algn="l" defTabSz="91428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91428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1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86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2" r:id="rId1"/>
    <p:sldLayoutId id="2147484763" r:id="rId2"/>
    <p:sldLayoutId id="2147484764" r:id="rId3"/>
    <p:sldLayoutId id="2147484765" r:id="rId4"/>
    <p:sldLayoutId id="2147484766" r:id="rId5"/>
    <p:sldLayoutId id="2147484767" r:id="rId6"/>
    <p:sldLayoutId id="2147484768" r:id="rId7"/>
    <p:sldLayoutId id="2147484769" r:id="rId8"/>
    <p:sldLayoutId id="2147484770" r:id="rId9"/>
    <p:sldLayoutId id="2147484771" r:id="rId10"/>
    <p:sldLayoutId id="214748477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3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031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4" r:id="rId1"/>
    <p:sldLayoutId id="2147484775" r:id="rId2"/>
    <p:sldLayoutId id="2147484776" r:id="rId3"/>
    <p:sldLayoutId id="2147484777" r:id="rId4"/>
    <p:sldLayoutId id="2147484778" r:id="rId5"/>
    <p:sldLayoutId id="2147484779" r:id="rId6"/>
    <p:sldLayoutId id="2147484780" r:id="rId7"/>
    <p:sldLayoutId id="2147484781" r:id="rId8"/>
    <p:sldLayoutId id="2147484782" r:id="rId9"/>
    <p:sldLayoutId id="2147484783" r:id="rId10"/>
    <p:sldLayoutId id="2147484784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47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2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06" tIns="45682" rIns="9130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defTabSz="913946">
              <a:defRPr/>
            </a:pPr>
            <a:r>
              <a:rPr lang="en-US" altLang="ko-KR" sz="4000" dirty="0" smtClean="0">
                <a:latin typeface="HY헤드라인M"/>
                <a:ea typeface="HY헤드라인M"/>
              </a:rPr>
              <a:t>2025</a:t>
            </a:r>
            <a:r>
              <a:rPr lang="ko-KR" altLang="en-US" sz="4000" dirty="0" smtClean="0">
                <a:latin typeface="HY헤드라인M"/>
                <a:ea typeface="HY헤드라인M"/>
              </a:rPr>
              <a:t>년  </a:t>
            </a:r>
            <a:r>
              <a:rPr lang="en-US" altLang="ko-KR" sz="4000" dirty="0" smtClean="0">
                <a:latin typeface="HY헤드라인M"/>
                <a:ea typeface="HY헤드라인M"/>
              </a:rPr>
              <a:t>1</a:t>
            </a:r>
            <a:r>
              <a:rPr lang="ko-KR" altLang="en-US" sz="4000" dirty="0" smtClean="0">
                <a:latin typeface="HY헤드라인M"/>
                <a:ea typeface="HY헤드라인M"/>
              </a:rPr>
              <a:t>월 </a:t>
            </a:r>
            <a:r>
              <a:rPr lang="en-US" altLang="ko-KR" sz="4000" dirty="0" smtClean="0">
                <a:latin typeface="HY헤드라인M"/>
                <a:ea typeface="HY헤드라인M"/>
              </a:rPr>
              <a:t>12</a:t>
            </a:r>
            <a:r>
              <a:rPr lang="ko-KR" altLang="en-US" sz="4000" dirty="0" smtClean="0">
                <a:latin typeface="HY헤드라인M"/>
                <a:ea typeface="HY헤드라인M"/>
              </a:rPr>
              <a:t>일    </a:t>
            </a:r>
            <a:r>
              <a:rPr lang="ko-KR" altLang="en-US" sz="4000" dirty="0">
                <a:latin typeface="HY헤드라인M"/>
                <a:ea typeface="HY헤드라인M"/>
              </a:rPr>
              <a:t>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31313" y="3151536"/>
            <a:ext cx="11987281" cy="2277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06" tIns="45682" rIns="9130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</a:t>
            </a:r>
            <a:r>
              <a:rPr kumimoji="1" lang="ko-KR" altLang="en-US" sz="71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주현절</a:t>
            </a: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 후 </a:t>
            </a:r>
            <a:endParaRPr kumimoji="1" lang="en-US" altLang="ko-KR" sz="71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첫 번째 주일입니다</a:t>
            </a:r>
            <a:endParaRPr kumimoji="1" lang="ko-KR" altLang="en-US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1065" y="253096"/>
            <a:ext cx="2212523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하나님 감사해요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722667" y="945528"/>
            <a:ext cx="9168492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하나님 감사해요 주님의 사랑</a:t>
            </a: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또 주님이 주신 </a:t>
            </a:r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모든 것을</a:t>
            </a:r>
            <a:endParaRPr lang="ko-KR" altLang="en-US" sz="5300" b="1" dirty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하나님 기르시고</a:t>
            </a: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또 입히시고 </a:t>
            </a:r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돌보아주신 것 </a:t>
            </a:r>
            <a:endParaRPr lang="ko-KR" altLang="en-US" sz="5300" b="1" dirty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감사해</a:t>
            </a:r>
          </a:p>
        </p:txBody>
      </p:sp>
    </p:spTree>
    <p:extLst>
      <p:ext uri="{BB962C8B-B14F-4D97-AF65-F5344CB8AC3E}">
        <p14:creationId xmlns:p14="http://schemas.microsoft.com/office/powerpoint/2010/main" val="2032797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1065" y="253096"/>
            <a:ext cx="2212523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하나님 감사해요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518559" y="1132550"/>
            <a:ext cx="94869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맑은 하늘도 울창한 숲도</a:t>
            </a: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논밭에 황금색 곡식들도</a:t>
            </a: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햇빛 주시고 단비 내리신</a:t>
            </a: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그 크신 사랑 감사찬양 </a:t>
            </a:r>
          </a:p>
        </p:txBody>
      </p:sp>
    </p:spTree>
    <p:extLst>
      <p:ext uri="{BB962C8B-B14F-4D97-AF65-F5344CB8AC3E}">
        <p14:creationId xmlns:p14="http://schemas.microsoft.com/office/powerpoint/2010/main" val="3638469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1065" y="253096"/>
            <a:ext cx="2212523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하나님 감사해요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543052" y="1051664"/>
            <a:ext cx="9535885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하나님 감사해요 주님의 사랑</a:t>
            </a: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또 주님이 주신 </a:t>
            </a:r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모든 것을</a:t>
            </a:r>
            <a:endParaRPr lang="ko-KR" altLang="en-US" sz="5300" b="1" dirty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하나님 기르시고 또 입히시고</a:t>
            </a: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돌보아주신 것 </a:t>
            </a:r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감사해</a:t>
            </a: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인도해 주신 은혜 감사해</a:t>
            </a:r>
          </a:p>
        </p:txBody>
      </p:sp>
    </p:spTree>
    <p:extLst>
      <p:ext uri="{BB962C8B-B14F-4D97-AF65-F5344CB8AC3E}">
        <p14:creationId xmlns:p14="http://schemas.microsoft.com/office/powerpoint/2010/main" val="2346791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800"/>
            <a:ext cx="7848872" cy="1308030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err="1" smtClean="0">
                <a:solidFill>
                  <a:prstClr val="white"/>
                </a:solidFill>
                <a:latin typeface="HY중고딕"/>
                <a:ea typeface="HY중고딕"/>
              </a:rPr>
              <a:t>허지유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 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  <a:endParaRPr lang="ko-KR" altLang="en-US" sz="7900" b="1" dirty="0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67507" y="106135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0987" y="1939791"/>
            <a:ext cx="7848872" cy="2970024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창세기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1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27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  <a:endParaRPr lang="ko-KR" altLang="en-US" sz="6000" b="1" dirty="0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그림 512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88561" y="0"/>
            <a:ext cx="10214883" cy="6858000"/>
          </a:xfrm>
          <a:prstGeom prst="rect">
            <a:avLst/>
          </a:prstGeom>
        </p:spPr>
      </p:pic>
      <p:sp>
        <p:nvSpPr>
          <p:cNvPr id="5124" name="TextBox 1"/>
          <p:cNvSpPr txBox="1"/>
          <p:nvPr/>
        </p:nvSpPr>
        <p:spPr>
          <a:xfrm>
            <a:off x="2282104" y="295836"/>
            <a:ext cx="7104789" cy="1446551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algn="ctr">
              <a:defRPr/>
            </a:pPr>
            <a:r>
              <a:rPr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466503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31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72"/>
            <a:ext cx="10825844" cy="1015642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6000" b="1" dirty="0">
                <a:solidFill>
                  <a:srgbClr val="000000"/>
                </a:solidFill>
              </a:rPr>
              <a:t>성경봉독</a:t>
            </a:r>
            <a:r>
              <a:rPr lang="en-US" altLang="ko-KR" sz="6000" b="1" dirty="0">
                <a:solidFill>
                  <a:srgbClr val="000000"/>
                </a:solidFill>
              </a:rPr>
              <a:t>-</a:t>
            </a:r>
            <a:r>
              <a:rPr lang="ko-KR" altLang="en-US" sz="6000" b="1" dirty="0">
                <a:solidFill>
                  <a:srgbClr val="000000"/>
                </a:solidFill>
              </a:rPr>
              <a:t> </a:t>
            </a:r>
            <a:r>
              <a:rPr lang="ko-KR" altLang="en-US" sz="6000" b="1" dirty="0" smtClean="0">
                <a:solidFill>
                  <a:srgbClr val="000000"/>
                </a:solidFill>
              </a:rPr>
              <a:t>창세기 </a:t>
            </a:r>
            <a:r>
              <a:rPr lang="en-US" altLang="ko-KR" sz="6000" b="1" dirty="0" smtClean="0">
                <a:solidFill>
                  <a:srgbClr val="000000"/>
                </a:solidFill>
              </a:rPr>
              <a:t>1</a:t>
            </a:r>
            <a:r>
              <a:rPr lang="ko-KR" altLang="en-US" sz="6000" b="1" dirty="0" smtClean="0">
                <a:solidFill>
                  <a:srgbClr val="000000"/>
                </a:solidFill>
              </a:rPr>
              <a:t>장</a:t>
            </a:r>
            <a:endParaRPr lang="ko-KR" altLang="en-US" sz="6000" b="1" dirty="0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683080" y="1859495"/>
            <a:ext cx="10967357" cy="4093424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lvl="0">
              <a:defRPr/>
            </a:pPr>
            <a:r>
              <a:rPr lang="en-US" altLang="ko-KR" sz="6500" b="1" dirty="0" smtClean="0"/>
              <a:t>27 </a:t>
            </a:r>
            <a:r>
              <a:rPr lang="ko-KR" altLang="en-US" sz="6500" b="1" dirty="0" smtClean="0"/>
              <a:t>하나님이 자기 형상 곧 하나님의 형상대로 사람을 창조하시되 남자와 여자를 </a:t>
            </a:r>
            <a:endParaRPr lang="en-US" altLang="ko-KR" sz="6500" b="1" dirty="0" smtClean="0"/>
          </a:p>
          <a:p>
            <a:pPr lvl="0">
              <a:defRPr/>
            </a:pPr>
            <a:r>
              <a:rPr lang="ko-KR" altLang="en-US" sz="6500" b="1" dirty="0" smtClean="0"/>
              <a:t>창조하시고</a:t>
            </a:r>
            <a:endParaRPr lang="ko-KR" altLang="en-US" sz="65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1201" y="1685944"/>
            <a:ext cx="7848873" cy="458585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lvl="0" algn="ctr">
              <a:buNone/>
              <a:defRPr/>
            </a:pPr>
            <a:r>
              <a:rPr lang="ko-KR" altLang="en-US" sz="60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60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2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9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창조목적이 이끄는 삶</a:t>
            </a:r>
            <a:endParaRPr lang="en-US" altLang="ko-KR" sz="5900" b="1" dirty="0" smtClean="0">
              <a:solidFill>
                <a:srgbClr val="00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endParaRPr lang="en-US" altLang="ko-KR" sz="6000" b="1" dirty="0">
              <a:solidFill>
                <a:srgbClr val="00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60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김광래 </a:t>
            </a:r>
            <a:r>
              <a:rPr lang="ko-KR" altLang="en-US" sz="60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목사님</a:t>
            </a:r>
            <a:endParaRPr lang="ko-KR" altLang="en-US" sz="6000" b="1" dirty="0">
              <a:solidFill>
                <a:srgbClr val="000000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836" y="489859"/>
            <a:ext cx="10776857" cy="3785648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lvl="0" algn="ctr">
              <a:defRPr/>
            </a:pPr>
            <a:endParaRPr lang="en-US" altLang="ko-KR" sz="8000" dirty="0" smtClean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ko-KR" altLang="en-US" sz="8000" dirty="0" smtClean="0">
                <a:solidFill>
                  <a:prstClr val="black"/>
                </a:solidFill>
                <a:latin typeface="HY엽서M"/>
                <a:ea typeface="HY엽서M"/>
              </a:rPr>
              <a:t>헌금 찬양</a:t>
            </a:r>
            <a:r>
              <a:rPr lang="en-US" altLang="ko-KR" sz="8000" dirty="0" smtClean="0">
                <a:solidFill>
                  <a:prstClr val="black"/>
                </a:solidFill>
                <a:latin typeface="HY엽서M"/>
                <a:ea typeface="HY엽서M"/>
              </a:rPr>
              <a:t/>
            </a:r>
            <a:br>
              <a:rPr lang="en-US" altLang="ko-KR" sz="8000" dirty="0" smtClean="0">
                <a:solidFill>
                  <a:prstClr val="black"/>
                </a:solidFill>
                <a:latin typeface="HY엽서M"/>
                <a:ea typeface="HY엽서M"/>
              </a:rPr>
            </a:br>
            <a:r>
              <a:rPr lang="ko-KR" altLang="en-US" sz="8000" dirty="0" err="1" smtClean="0">
                <a:solidFill>
                  <a:prstClr val="black"/>
                </a:solidFill>
                <a:latin typeface="HY엽서M"/>
                <a:ea typeface="HY엽서M"/>
              </a:rPr>
              <a:t>하이어</a:t>
            </a:r>
            <a:r>
              <a:rPr lang="ko-KR" altLang="en-US" sz="8000" dirty="0" smtClean="0">
                <a:solidFill>
                  <a:prstClr val="black"/>
                </a:solidFill>
                <a:latin typeface="HY엽서M"/>
                <a:ea typeface="HY엽서M"/>
              </a:rPr>
              <a:t> 성가대</a:t>
            </a:r>
            <a:r>
              <a:rPr lang="en-US" altLang="ko-KR" sz="8000" dirty="0" smtClean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810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박시윤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823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1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507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15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97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66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defTabSz="914400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544685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15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97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59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defTabSz="914400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1253305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669" y="228605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난 깜짝 놀랐지</a:t>
            </a:r>
            <a:endParaRPr lang="ko-KR" altLang="en-US" sz="32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1877" y="1744292"/>
            <a:ext cx="108164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</a:rPr>
              <a:t>난 깜짝 놀랐지</a:t>
            </a:r>
            <a:r>
              <a:rPr lang="en-US" altLang="ko-KR" sz="6000" b="1" dirty="0" smtClean="0">
                <a:solidFill>
                  <a:prstClr val="black"/>
                </a:solidFill>
              </a:rPr>
              <a:t/>
            </a:r>
            <a:br>
              <a:rPr lang="en-US" altLang="ko-KR" sz="6000" b="1" dirty="0" smtClean="0">
                <a:solidFill>
                  <a:prstClr val="black"/>
                </a:solidFill>
              </a:rPr>
            </a:br>
            <a:r>
              <a:rPr lang="ko-KR" altLang="en-US" sz="6000" b="1" dirty="0" smtClean="0">
                <a:solidFill>
                  <a:prstClr val="black"/>
                </a:solidFill>
              </a:rPr>
              <a:t>예수님이 날 사랑하신대</a:t>
            </a:r>
            <a:r>
              <a:rPr lang="en-US" altLang="ko-KR" sz="6000" b="1" dirty="0" smtClean="0">
                <a:solidFill>
                  <a:prstClr val="black"/>
                </a:solidFill>
              </a:rPr>
              <a:t/>
            </a:r>
            <a:br>
              <a:rPr lang="en-US" altLang="ko-KR" sz="6000" b="1" dirty="0" smtClean="0">
                <a:solidFill>
                  <a:prstClr val="black"/>
                </a:solidFill>
              </a:rPr>
            </a:br>
            <a:r>
              <a:rPr lang="ko-KR" altLang="en-US" sz="6000" b="1" dirty="0">
                <a:solidFill>
                  <a:prstClr val="black"/>
                </a:solidFill>
              </a:rPr>
              <a:t>난 깜짝 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놀랐지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</a:rPr>
              <a:t>예수님이 날 구원하셨대</a:t>
            </a:r>
            <a:endParaRPr lang="ko-KR" altLang="en-US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58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669" y="228605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난 깜짝 놀랐지</a:t>
            </a:r>
            <a:endParaRPr lang="ko-KR" altLang="en-US" sz="32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1877" y="1744292"/>
            <a:ext cx="108164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</a:rPr>
              <a:t>난 깜짝 놀랐지</a:t>
            </a:r>
            <a:r>
              <a:rPr lang="en-US" altLang="ko-KR" sz="6000" b="1" dirty="0" smtClean="0">
                <a:solidFill>
                  <a:prstClr val="black"/>
                </a:solidFill>
              </a:rPr>
              <a:t/>
            </a:r>
            <a:br>
              <a:rPr lang="en-US" altLang="ko-KR" sz="6000" b="1" dirty="0" smtClean="0">
                <a:solidFill>
                  <a:prstClr val="black"/>
                </a:solidFill>
              </a:rPr>
            </a:br>
            <a:r>
              <a:rPr lang="ko-KR" altLang="en-US" sz="6000" b="1" dirty="0" smtClean="0">
                <a:solidFill>
                  <a:prstClr val="black"/>
                </a:solidFill>
              </a:rPr>
              <a:t>날 위해 십자가 죽으셨대</a:t>
            </a:r>
            <a:r>
              <a:rPr lang="en-US" altLang="ko-KR" sz="6000" b="1" dirty="0" smtClean="0">
                <a:solidFill>
                  <a:prstClr val="black"/>
                </a:solidFill>
              </a:rPr>
              <a:t/>
            </a:r>
            <a:br>
              <a:rPr lang="en-US" altLang="ko-KR" sz="6000" b="1" dirty="0" smtClean="0">
                <a:solidFill>
                  <a:prstClr val="black"/>
                </a:solidFill>
              </a:rPr>
            </a:br>
            <a:r>
              <a:rPr lang="ko-KR" altLang="en-US" sz="6000" b="1" dirty="0">
                <a:solidFill>
                  <a:prstClr val="black"/>
                </a:solidFill>
              </a:rPr>
              <a:t>난 깜짝 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놀랐지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</a:rPr>
              <a:t>우리를 주의 자녀</a:t>
            </a:r>
            <a:r>
              <a:rPr lang="en-US" altLang="ko-KR" sz="6000" b="1" dirty="0" smtClean="0">
                <a:solidFill>
                  <a:prstClr val="black"/>
                </a:solidFill>
              </a:rPr>
              <a:t>(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삼으셨대</a:t>
            </a:r>
            <a:r>
              <a:rPr lang="en-US" altLang="ko-KR" sz="6000" b="1" dirty="0" smtClean="0">
                <a:solidFill>
                  <a:prstClr val="black"/>
                </a:solidFill>
              </a:rPr>
              <a:t>)</a:t>
            </a:r>
            <a:endParaRPr lang="ko-KR" altLang="en-US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87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669" y="228605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난 깜짝 놀랐지</a:t>
            </a:r>
            <a:endParaRPr lang="ko-KR" altLang="en-US" sz="32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1877" y="1744286"/>
            <a:ext cx="108164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</a:rPr>
              <a:t>예전엔 몰라 몰라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</a:rPr>
              <a:t>그 사실 몰라 몰라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</a:rPr>
              <a:t>예수님이 땅에 오신 그 이유를</a:t>
            </a:r>
            <a:endParaRPr lang="ko-KR" altLang="en-US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79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669" y="228605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난 깜짝 놀랐지</a:t>
            </a:r>
            <a:endParaRPr lang="ko-KR" altLang="en-US" sz="32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1877" y="1744292"/>
            <a:ext cx="108164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</a:rPr>
              <a:t>알아 알아 이제는 알아 알아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</a:rPr>
              <a:t>예수님이 날 구원하셨대</a:t>
            </a:r>
            <a:r>
              <a:rPr lang="en-US" altLang="ko-KR" sz="6000" b="1" dirty="0" smtClean="0">
                <a:solidFill>
                  <a:prstClr val="black"/>
                </a:solidFill>
              </a:rPr>
              <a:t/>
            </a:r>
            <a:br>
              <a:rPr lang="en-US" altLang="ko-KR" sz="6000" b="1" dirty="0" smtClean="0">
                <a:solidFill>
                  <a:prstClr val="black"/>
                </a:solidFill>
              </a:rPr>
            </a:br>
            <a:r>
              <a:rPr lang="en-US" altLang="ko-KR" sz="6000" b="1" dirty="0" smtClean="0">
                <a:solidFill>
                  <a:prstClr val="black"/>
                </a:solidFill>
              </a:rPr>
              <a:t>(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어머</a:t>
            </a:r>
            <a:r>
              <a:rPr lang="en-US" altLang="ko-KR" sz="6000" b="1" dirty="0" smtClean="0">
                <a:solidFill>
                  <a:prstClr val="black"/>
                </a:solidFill>
              </a:rPr>
              <a:t>~ 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어머</a:t>
            </a:r>
            <a:r>
              <a:rPr lang="en-US" altLang="ko-KR" sz="6000" b="1" dirty="0" smtClean="0">
                <a:solidFill>
                  <a:prstClr val="black"/>
                </a:solidFill>
              </a:rPr>
              <a:t>~)</a:t>
            </a:r>
            <a:endParaRPr lang="ko-KR" altLang="en-US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48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02232" y="1153233"/>
            <a:ext cx="11726287" cy="490134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>
              <a:lnSpc>
                <a:spcPts val="7500"/>
              </a:lnSpc>
            </a:pPr>
            <a:r>
              <a:rPr lang="ko-KR" altLang="en-US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지금 이곳에 하나님 오셔서</a:t>
            </a:r>
            <a:r>
              <a:rPr lang="en-US" altLang="ko-KR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/>
            </a:r>
            <a:br>
              <a:rPr lang="en-US" altLang="ko-KR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우리가 드리는 예배를 받으소서</a:t>
            </a:r>
            <a:endParaRPr lang="en-US" altLang="ko-KR" sz="60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>
              <a:lnSpc>
                <a:spcPts val="7500"/>
              </a:lnSpc>
            </a:pPr>
            <a:r>
              <a:rPr lang="ko-KR" altLang="en-US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참 기쁨과 참 평안이</a:t>
            </a:r>
            <a:endParaRPr lang="en-US" altLang="ko-KR" sz="60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>
              <a:lnSpc>
                <a:spcPts val="7500"/>
              </a:lnSpc>
            </a:pPr>
            <a:r>
              <a:rPr lang="ko-KR" altLang="en-US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우리게 있사오니</a:t>
            </a:r>
            <a:endParaRPr lang="en-US" altLang="ko-KR" sz="60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>
              <a:lnSpc>
                <a:spcPts val="7500"/>
              </a:lnSpc>
            </a:pPr>
            <a:r>
              <a:rPr lang="ko-KR" altLang="en-US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영광의 왕이신 하나님께 감사해요</a:t>
            </a:r>
            <a:endParaRPr lang="ko-KR" altLang="en-US" sz="60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3093" y="204111"/>
            <a:ext cx="2620736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prstClr val="black"/>
                </a:solidFill>
              </a:rPr>
              <a:t>지금 이곳에</a:t>
            </a:r>
            <a:endParaRPr lang="ko-KR" altLang="en-US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389663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6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2902</TotalTime>
  <Words>366</Words>
  <Application>Microsoft Office PowerPoint</Application>
  <PresentationFormat>사용자 지정</PresentationFormat>
  <Paragraphs>141</Paragraphs>
  <Slides>28</Slides>
  <Notes>13</Notes>
  <HiddenSlides>0</HiddenSlides>
  <MMClips>0</MMClips>
  <ScaleCrop>false</ScaleCrop>
  <HeadingPairs>
    <vt:vector size="4" baseType="variant">
      <vt:variant>
        <vt:lpstr>테마</vt:lpstr>
      </vt:variant>
      <vt:variant>
        <vt:i4>7</vt:i4>
      </vt:variant>
      <vt:variant>
        <vt:lpstr>슬라이드 제목</vt:lpstr>
      </vt:variant>
      <vt:variant>
        <vt:i4>28</vt:i4>
      </vt:variant>
    </vt:vector>
  </HeadingPairs>
  <TitlesOfParts>
    <vt:vector size="35" baseType="lpstr">
      <vt:lpstr>Office 테마</vt:lpstr>
      <vt:lpstr>7_Office 테마</vt:lpstr>
      <vt:lpstr>2_파형</vt:lpstr>
      <vt:lpstr>8_Office 테마</vt:lpstr>
      <vt:lpstr>1_Office 테마</vt:lpstr>
      <vt:lpstr>2_Office 테마</vt:lpstr>
      <vt:lpstr>4_Office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이준형</cp:lastModifiedBy>
  <cp:revision>306</cp:revision>
  <dcterms:created xsi:type="dcterms:W3CDTF">2022-06-11T10:00:30Z</dcterms:created>
  <dcterms:modified xsi:type="dcterms:W3CDTF">2025-01-11T03:33:27Z</dcterms:modified>
  <cp:version/>
</cp:coreProperties>
</file>