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62" r:id="rId7"/>
  </p:sldMasterIdLst>
  <p:notesMasterIdLst>
    <p:notesMasterId r:id="rId54"/>
  </p:notesMasterIdLst>
  <p:sldIdLst>
    <p:sldId id="1998" r:id="rId8"/>
    <p:sldId id="305" r:id="rId9"/>
    <p:sldId id="3753" r:id="rId10"/>
    <p:sldId id="3754" r:id="rId11"/>
    <p:sldId id="3755" r:id="rId12"/>
    <p:sldId id="3756" r:id="rId13"/>
    <p:sldId id="3757" r:id="rId14"/>
    <p:sldId id="266" r:id="rId15"/>
    <p:sldId id="3758" r:id="rId16"/>
    <p:sldId id="3571" r:id="rId17"/>
    <p:sldId id="3572" r:id="rId18"/>
    <p:sldId id="3573" r:id="rId19"/>
    <p:sldId id="3738" r:id="rId20"/>
    <p:sldId id="3739" r:id="rId21"/>
    <p:sldId id="3740" r:id="rId22"/>
    <p:sldId id="3741" r:id="rId23"/>
    <p:sldId id="3742" r:id="rId24"/>
    <p:sldId id="3743" r:id="rId25"/>
    <p:sldId id="3744" r:id="rId26"/>
    <p:sldId id="256" r:id="rId27"/>
    <p:sldId id="257" r:id="rId28"/>
    <p:sldId id="258" r:id="rId29"/>
    <p:sldId id="259" r:id="rId30"/>
    <p:sldId id="260" r:id="rId31"/>
    <p:sldId id="2614" r:id="rId32"/>
    <p:sldId id="2547" r:id="rId33"/>
    <p:sldId id="2548" r:id="rId34"/>
    <p:sldId id="2549" r:id="rId35"/>
    <p:sldId id="2550" r:id="rId36"/>
    <p:sldId id="3732" r:id="rId37"/>
    <p:sldId id="3733" r:id="rId38"/>
    <p:sldId id="3734" r:id="rId39"/>
    <p:sldId id="3735" r:id="rId40"/>
    <p:sldId id="3736" r:id="rId41"/>
    <p:sldId id="3737" r:id="rId42"/>
    <p:sldId id="2915" r:id="rId43"/>
    <p:sldId id="3067" r:id="rId44"/>
    <p:sldId id="3068" r:id="rId45"/>
    <p:sldId id="3069" r:id="rId46"/>
    <p:sldId id="276" r:id="rId47"/>
    <p:sldId id="2922" r:id="rId48"/>
    <p:sldId id="2641" r:id="rId49"/>
    <p:sldId id="1932" r:id="rId50"/>
    <p:sldId id="1933" r:id="rId51"/>
    <p:sldId id="1934" r:id="rId52"/>
    <p:sldId id="2363" r:id="rId53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739" y="5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2025-08-16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18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398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60FA3-5BB8-D83A-F9DB-AAAB000A3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04E9E1-5FCB-FE26-E1F2-18BF14D6FF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3FB103-B672-965F-AB90-2139379CA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262BCD-88AC-B718-DC5E-593C52713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3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0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6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69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279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409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050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741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421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94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872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4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2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bin"/><Relationship Id="rId5" Type="http://schemas.openxmlformats.org/officeDocument/2006/relationships/image" Target="../media/image22.bin"/><Relationship Id="rId4" Type="http://schemas.openxmlformats.org/officeDocument/2006/relationships/image" Target="../media/image2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27.bin"/><Relationship Id="rId4" Type="http://schemas.openxmlformats.org/officeDocument/2006/relationships/image" Target="../media/image2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28.bin"/><Relationship Id="rId4" Type="http://schemas.openxmlformats.org/officeDocument/2006/relationships/image" Target="../media/image2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bin"/><Relationship Id="rId5" Type="http://schemas.openxmlformats.org/officeDocument/2006/relationships/image" Target="../media/image29.bin"/><Relationship Id="rId4" Type="http://schemas.openxmlformats.org/officeDocument/2006/relationships/image" Target="../media/image2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bin"/><Relationship Id="rId5" Type="http://schemas.openxmlformats.org/officeDocument/2006/relationships/image" Target="../media/image35.bin"/><Relationship Id="rId4" Type="http://schemas.openxmlformats.org/officeDocument/2006/relationships/image" Target="../media/image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8.bin"/><Relationship Id="rId5" Type="http://schemas.openxmlformats.org/officeDocument/2006/relationships/image" Target="../media/image37.bin"/><Relationship Id="rId4" Type="http://schemas.openxmlformats.org/officeDocument/2006/relationships/image" Target="../media/image3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bin"/><Relationship Id="rId5" Type="http://schemas.openxmlformats.org/officeDocument/2006/relationships/image" Target="../media/image39.bin"/><Relationship Id="rId4" Type="http://schemas.openxmlformats.org/officeDocument/2006/relationships/image" Target="../media/image3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bin"/><Relationship Id="rId5" Type="http://schemas.openxmlformats.org/officeDocument/2006/relationships/image" Target="../media/image41.bin"/><Relationship Id="rId4" Type="http://schemas.openxmlformats.org/officeDocument/2006/relationships/image" Target="../media/image3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bin"/><Relationship Id="rId5" Type="http://schemas.openxmlformats.org/officeDocument/2006/relationships/image" Target="../media/image42.bin"/><Relationship Id="rId4" Type="http://schemas.openxmlformats.org/officeDocument/2006/relationships/image" Target="../media/image3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bin"/><Relationship Id="rId5" Type="http://schemas.openxmlformats.org/officeDocument/2006/relationships/image" Target="../media/image47.bin"/><Relationship Id="rId4" Type="http://schemas.openxmlformats.org/officeDocument/2006/relationships/image" Target="../media/image4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bin"/><Relationship Id="rId5" Type="http://schemas.openxmlformats.org/officeDocument/2006/relationships/image" Target="../media/image46.bin"/><Relationship Id="rId4" Type="http://schemas.openxmlformats.org/officeDocument/2006/relationships/image" Target="../media/image4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bin"/><Relationship Id="rId5" Type="http://schemas.openxmlformats.org/officeDocument/2006/relationships/image" Target="../media/image46.bin"/><Relationship Id="rId4" Type="http://schemas.openxmlformats.org/officeDocument/2006/relationships/image" Target="../media/image5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3.bin"/><Relationship Id="rId5" Type="http://schemas.openxmlformats.org/officeDocument/2006/relationships/image" Target="../media/image48.bin"/><Relationship Id="rId4" Type="http://schemas.openxmlformats.org/officeDocument/2006/relationships/image" Target="../media/image4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4.bin"/><Relationship Id="rId5" Type="http://schemas.openxmlformats.org/officeDocument/2006/relationships/image" Target="../media/image46.bin"/><Relationship Id="rId4" Type="http://schemas.openxmlformats.org/officeDocument/2006/relationships/image" Target="../media/image4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5.bin"/><Relationship Id="rId5" Type="http://schemas.openxmlformats.org/officeDocument/2006/relationships/image" Target="../media/image46.bin"/><Relationship Id="rId4" Type="http://schemas.openxmlformats.org/officeDocument/2006/relationships/image" Target="../media/image5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0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CE5D1-A263-1D2A-3A08-C5AD82765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9168251F-E798-DAD7-DF31-6DFB32A45C51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49AF9A8-876C-54AE-CCE5-E7A7A065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67" y="0"/>
            <a:ext cx="1235293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6434F7-FCD5-B48E-C9FF-10E1B9BF05FC}"/>
              </a:ext>
            </a:extLst>
          </p:cNvPr>
          <p:cNvSpPr txBox="1"/>
          <p:nvPr/>
        </p:nvSpPr>
        <p:spPr>
          <a:xfrm>
            <a:off x="416966" y="336499"/>
            <a:ext cx="364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돈으로도 못 가요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C9B6C-A9D0-293A-E112-FCA47C8C4180}"/>
              </a:ext>
            </a:extLst>
          </p:cNvPr>
          <p:cNvSpPr txBox="1"/>
          <p:nvPr/>
        </p:nvSpPr>
        <p:spPr>
          <a:xfrm>
            <a:off x="1765402" y="1974995"/>
            <a:ext cx="86611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돈으로도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힘으로도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거듭나면 가는 나라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 가는 나라 하나님 나라</a:t>
            </a:r>
          </a:p>
        </p:txBody>
      </p:sp>
    </p:spTree>
    <p:extLst>
      <p:ext uri="{BB962C8B-B14F-4D97-AF65-F5344CB8AC3E}">
        <p14:creationId xmlns:p14="http://schemas.microsoft.com/office/powerpoint/2010/main" val="1196478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C4D96-2A7E-A13D-A120-02A00981B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4C81187-FF51-3B31-948A-2F6C17374D5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42B01E9-022D-FF9C-70C4-F37A71388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67" y="0"/>
            <a:ext cx="1235293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E2AF6D-6717-8B0D-8DFF-58D7A9DF11D4}"/>
              </a:ext>
            </a:extLst>
          </p:cNvPr>
          <p:cNvSpPr txBox="1"/>
          <p:nvPr/>
        </p:nvSpPr>
        <p:spPr>
          <a:xfrm>
            <a:off x="416966" y="336499"/>
            <a:ext cx="364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돈으로도 못 가요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357B4C-56F1-88E4-A02B-2A593A640157}"/>
              </a:ext>
            </a:extLst>
          </p:cNvPr>
          <p:cNvSpPr txBox="1"/>
          <p:nvPr/>
        </p:nvSpPr>
        <p:spPr>
          <a:xfrm>
            <a:off x="1765402" y="1960364"/>
            <a:ext cx="86611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벼슬로도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지식으로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거듭나면 가는 나라 하나님 나라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 가는 나라 하나님 나라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566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814A4-F756-70C1-338F-AE83EB55B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ED14EF18-1EAB-73D0-B96E-85706E1BA542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85C9EC1-AC2E-F87A-C46B-DC7129C0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67" y="0"/>
            <a:ext cx="1235293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B24EA-0DAB-4A28-70CE-976B8E94EB54}"/>
              </a:ext>
            </a:extLst>
          </p:cNvPr>
          <p:cNvSpPr txBox="1"/>
          <p:nvPr/>
        </p:nvSpPr>
        <p:spPr>
          <a:xfrm>
            <a:off x="416966" y="336499"/>
            <a:ext cx="364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돈으로도 못 가요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043E9-EA00-36E6-AE10-16A1069CCA95}"/>
              </a:ext>
            </a:extLst>
          </p:cNvPr>
          <p:cNvSpPr txBox="1"/>
          <p:nvPr/>
        </p:nvSpPr>
        <p:spPr>
          <a:xfrm>
            <a:off x="1872690" y="1996941"/>
            <a:ext cx="86611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어여뻐도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맘 착해도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거듭나면 가는 나라 하나님 나라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 가는 나라 하나님 나라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107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95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0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6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3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D9D0-7587-1722-71F5-6F5348F2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3A3F975-0E64-F7B1-5F39-08DF017F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21344-201A-B010-995B-97B4EAB9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" y="0"/>
            <a:ext cx="1218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D1D-E519-ACEC-2E0A-ACAF916C15C3}"/>
              </a:ext>
            </a:extLst>
          </p:cNvPr>
          <p:cNvSpPr txBox="1"/>
          <p:nvPr/>
        </p:nvSpPr>
        <p:spPr>
          <a:xfrm>
            <a:off x="1817207" y="3041531"/>
            <a:ext cx="9409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ko-KR" altLang="en-US" sz="14000" b="1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찬양해요</a:t>
            </a:r>
            <a:r>
              <a:rPr lang="en-US" altLang="ko-KR" sz="14000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14000" dirty="0">
              <a:solidFill>
                <a:prstClr val="white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75751-DE38-AFF3-0359-1AB3F98C75FB}"/>
              </a:ext>
            </a:extLst>
          </p:cNvPr>
          <p:cNvSpPr txBox="1"/>
          <p:nvPr/>
        </p:nvSpPr>
        <p:spPr>
          <a:xfrm>
            <a:off x="4064000" y="1702893"/>
            <a:ext cx="561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믿음으로</a:t>
            </a:r>
            <a:r>
              <a:rPr lang="en-US" altLang="ko-KR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8800" b="1" dirty="0">
              <a:solidFill>
                <a:schemeClr val="bg1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91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7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2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9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8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17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87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5357E8-D5E6-C586-8AB2-F1F03E208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7D4C85-E3A3-6A63-914F-B95AFAF3A49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42900B1-768A-D7FA-E3A2-048B27C86A6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52FA047-F80B-70F0-5E3B-3EC04DB2A70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5A2641E-DF6A-CF9A-4EC7-8B1AE210C84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9D64E-439E-07FE-18A0-C30305420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C15644-E3DC-C0CD-3429-1950502BA76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69A2D37-A8CA-5107-6CD3-0340963A4C1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23856CC-A0A3-2253-E8D1-8A3232FC791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EBDF14-35F8-846F-9B24-D3DFD536D29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954A9-FC79-22CC-B237-E91D3F397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DA7CC6-D8E3-D592-03BE-4F2997D69BC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5B9F59-CBFD-DB0B-0A40-3B91B1AF01C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66393FA-322F-4B6B-98A2-8B6E2E9F0D4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D18C93-C3B6-D1B8-E0DC-8727F825F1A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38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ECA30-64A9-D0FB-DE50-A2D5322B5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1C5DA5-F1A3-248D-4A6F-00FCB9B343A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CEDDB8-4BFB-96F3-676C-E91D297D7DB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B031CED-D90B-F4D2-12F0-BA38B21BF42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E0BC94E-7E4F-E0C1-C836-EDB2A5C06D1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4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E4F12-D874-1D3C-C3F4-35C0E73D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DEC8FBC-B3F4-CBE7-9D4D-D8631FE1BC5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FABDC1D-D5EC-9590-B33B-7C0B3DCAEA1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5432355-F2CA-2D92-77B7-F085534E3F8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53367CF-90A2-F418-8499-D53437DADAC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9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4008C-A751-8905-FCEE-01056050D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058005B-5DED-694C-9C2F-1D36D858D4D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0176A1-0E01-56FE-2FF7-7F02384FB5E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4E961A5-30B3-4FB3-7C8E-070BC770EA9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3CA6DB-BBAC-D9E6-2D71-FFF23BAFFFC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20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박시우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70841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마태복음 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20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16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1881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1193488" cy="1138753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800" b="1" dirty="0">
                <a:solidFill>
                  <a:srgbClr val="000000"/>
                </a:solidFill>
              </a:rPr>
              <a:t>성경봉독</a:t>
            </a:r>
            <a:r>
              <a:rPr lang="en-US" altLang="ko-KR" sz="6800" b="1" dirty="0">
                <a:solidFill>
                  <a:srgbClr val="000000"/>
                </a:solidFill>
              </a:rPr>
              <a:t>-</a:t>
            </a:r>
            <a:r>
              <a:rPr lang="ko-KR" altLang="en-US" sz="6800" b="1" dirty="0">
                <a:solidFill>
                  <a:srgbClr val="000000"/>
                </a:solidFill>
              </a:rPr>
              <a:t> 마태복음  </a:t>
            </a:r>
            <a:r>
              <a:rPr lang="en-US" altLang="ko-KR" sz="6800" b="1" dirty="0">
                <a:solidFill>
                  <a:srgbClr val="000000"/>
                </a:solidFill>
              </a:rPr>
              <a:t>20</a:t>
            </a:r>
            <a:r>
              <a:rPr lang="ko-KR" altLang="en-US" sz="68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540406" y="1903985"/>
            <a:ext cx="11431854" cy="3416316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7000" b="1" dirty="0"/>
              <a:t>16 </a:t>
            </a:r>
            <a:r>
              <a:rPr lang="ko-KR" altLang="en-US" sz="7000" b="1" dirty="0"/>
              <a:t>이와 같이 나중 된 자로서 먼저 되고 먼저 된 자로</a:t>
            </a:r>
            <a:endParaRPr lang="en-US" altLang="ko-KR" sz="7000" b="1" dirty="0"/>
          </a:p>
          <a:p>
            <a:pPr lvl="0">
              <a:defRPr/>
            </a:pPr>
            <a:r>
              <a:rPr lang="ko-KR" altLang="en-US" sz="7000" b="1" dirty="0"/>
              <a:t>서 나중 되리라</a:t>
            </a:r>
            <a:endParaRPr lang="en-US" altLang="ko-KR" sz="70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4" y="1279575"/>
            <a:ext cx="9060921" cy="45858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700" b="1" dirty="0">
                <a:latin typeface="HY그래픽M"/>
                <a:ea typeface="HY그래픽M"/>
              </a:rPr>
              <a:t>포도원</a:t>
            </a:r>
            <a:r>
              <a:rPr lang="ko-KR" altLang="en-US" sz="5400" b="1" dirty="0">
                <a:latin typeface="HY그래픽M"/>
                <a:ea typeface="HY그래픽M"/>
              </a:rPr>
              <a:t> </a:t>
            </a:r>
            <a:r>
              <a:rPr lang="ko-KR" altLang="en-US" sz="5700" b="1" dirty="0">
                <a:solidFill>
                  <a:srgbClr val="FF0000"/>
                </a:solidFill>
                <a:latin typeface="HY그래픽M"/>
                <a:ea typeface="HY그래픽M"/>
              </a:rPr>
              <a:t>품꾼</a:t>
            </a:r>
            <a:r>
              <a:rPr lang="ko-KR" altLang="en-US" sz="5400" b="1" dirty="0">
                <a:latin typeface="HY그래픽M"/>
                <a:ea typeface="HY그래픽M"/>
              </a:rPr>
              <a:t> </a:t>
            </a:r>
            <a:r>
              <a:rPr lang="ko-KR" altLang="en-US" sz="5200" b="1" dirty="0">
                <a:latin typeface="HY그래픽M"/>
                <a:ea typeface="HY그래픽M"/>
              </a:rPr>
              <a:t>이야기</a:t>
            </a:r>
            <a:endParaRPr lang="en-US" altLang="ko-KR" sz="52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4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01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67C63-3501-8674-D810-99D9123E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37F752C-818A-71DB-FAAA-1468F9BF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43B850E-EC10-AFEC-ECD6-0C071A1F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2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850DF-EF4E-6AA4-8E92-1154894828E5}"/>
              </a:ext>
            </a:extLst>
          </p:cNvPr>
          <p:cNvSpPr txBox="1"/>
          <p:nvPr/>
        </p:nvSpPr>
        <p:spPr>
          <a:xfrm>
            <a:off x="1612899" y="2028616"/>
            <a:ext cx="87348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헌금 찬양</a:t>
            </a:r>
            <a:b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</a:b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하이어 성가대 </a:t>
            </a:r>
          </a:p>
        </p:txBody>
      </p:sp>
    </p:spTree>
    <p:extLst>
      <p:ext uri="{BB962C8B-B14F-4D97-AF65-F5344CB8AC3E}">
        <p14:creationId xmlns:p14="http://schemas.microsoft.com/office/powerpoint/2010/main" val="1946739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박로빈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1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9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65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4876ABA-6691-2C92-0B59-43B4FA919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76685F3-AEB7-935D-51AB-4DE6D7017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886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FA685-0203-57B8-145A-BD28A31DBFEC}"/>
              </a:ext>
            </a:extLst>
          </p:cNvPr>
          <p:cNvSpPr txBox="1"/>
          <p:nvPr/>
        </p:nvSpPr>
        <p:spPr>
          <a:xfrm>
            <a:off x="723014" y="297712"/>
            <a:ext cx="387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하나님 우리 같이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02CF6-1EAB-B12F-2A1C-6D56589956F1}"/>
              </a:ext>
            </a:extLst>
          </p:cNvPr>
          <p:cNvSpPr txBox="1"/>
          <p:nvPr/>
        </p:nvSpPr>
        <p:spPr>
          <a:xfrm>
            <a:off x="2468615" y="1541722"/>
            <a:ext cx="657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우리 같이 놀아요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우리 같이 웃어요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우리 같이 얘기해요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우리 같이 사랑해요</a:t>
            </a:r>
          </a:p>
        </p:txBody>
      </p:sp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7E1B7D-E22D-C5E6-2860-D823EC414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B60EA0D-F298-2A06-E2F7-52BD0A501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5053951-3CEF-8C06-A794-CFAD47D2D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886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0A7FB-ED3C-B126-948D-F347BDF53E68}"/>
              </a:ext>
            </a:extLst>
          </p:cNvPr>
          <p:cNvSpPr txBox="1"/>
          <p:nvPr/>
        </p:nvSpPr>
        <p:spPr>
          <a:xfrm>
            <a:off x="723014" y="297712"/>
            <a:ext cx="387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우리 같이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AC07B-E850-5139-AAB8-ABE02EEB5310}"/>
              </a:ext>
            </a:extLst>
          </p:cNvPr>
          <p:cNvSpPr txBox="1"/>
          <p:nvPr/>
        </p:nvSpPr>
        <p:spPr>
          <a:xfrm>
            <a:off x="1509824" y="1605517"/>
            <a:ext cx="84847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하나님과 나랑 같이 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같이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하나님과 나랑 우리 되어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놀아요 웃어요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애기해요 사랑해요</a:t>
            </a:r>
          </a:p>
        </p:txBody>
      </p:sp>
    </p:spTree>
    <p:extLst>
      <p:ext uri="{BB962C8B-B14F-4D97-AF65-F5344CB8AC3E}">
        <p14:creationId xmlns:p14="http://schemas.microsoft.com/office/powerpoint/2010/main" val="1295946481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25072</TotalTime>
  <Words>354</Words>
  <Application>Microsoft Office PowerPoint</Application>
  <PresentationFormat>와이드스크린</PresentationFormat>
  <Paragraphs>130</Paragraphs>
  <Slides>46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46</vt:i4>
      </vt:variant>
    </vt:vector>
  </HeadingPairs>
  <TitlesOfParts>
    <vt:vector size="65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p18p005</cp:lastModifiedBy>
  <cp:revision>402</cp:revision>
  <dcterms:created xsi:type="dcterms:W3CDTF">2022-06-11T10:00:30Z</dcterms:created>
  <dcterms:modified xsi:type="dcterms:W3CDTF">2025-08-16T10:33:17Z</dcterms:modified>
  <cp:version/>
</cp:coreProperties>
</file>