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97" r:id="rId9"/>
  </p:sldMasterIdLst>
  <p:notesMasterIdLst>
    <p:notesMasterId r:id="rId38"/>
  </p:notesMasterIdLst>
  <p:sldIdLst>
    <p:sldId id="1998" r:id="rId10"/>
    <p:sldId id="2753" r:id="rId11"/>
    <p:sldId id="2585" r:id="rId12"/>
    <p:sldId id="2586" r:id="rId13"/>
    <p:sldId id="2759" r:id="rId14"/>
    <p:sldId id="2762" r:id="rId15"/>
    <p:sldId id="2776" r:id="rId16"/>
    <p:sldId id="2777" r:id="rId17"/>
    <p:sldId id="2774" r:id="rId18"/>
    <p:sldId id="2775" r:id="rId19"/>
    <p:sldId id="2614" r:id="rId20"/>
    <p:sldId id="2547" r:id="rId21"/>
    <p:sldId id="2548" r:id="rId22"/>
    <p:sldId id="2549" r:id="rId23"/>
    <p:sldId id="2550" r:id="rId24"/>
    <p:sldId id="2778" r:id="rId25"/>
    <p:sldId id="2779" r:id="rId26"/>
    <p:sldId id="2445" r:id="rId27"/>
    <p:sldId id="2553" r:id="rId28"/>
    <p:sldId id="2634" r:id="rId29"/>
    <p:sldId id="2312" r:id="rId30"/>
    <p:sldId id="2768" r:id="rId31"/>
    <p:sldId id="2315" r:id="rId32"/>
    <p:sldId id="2641" r:id="rId33"/>
    <p:sldId id="1932" r:id="rId34"/>
    <p:sldId id="1933" r:id="rId35"/>
    <p:sldId id="1934" r:id="rId36"/>
    <p:sldId id="2363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22" y="338848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79" y="1739047"/>
            <a:ext cx="10891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 예수를 믿으라 그리하면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너와 네 집이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누구든지 예수 믿으면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멸망하지 않고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 구원을 얻으리로다 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5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네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3763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678079"/>
            <a:ext cx="10425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태초에 하나님이 천지를 창조하셨네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첫째 날  어둠 속에 밝은 빛을 주시고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둘째 날 하나님이 푸른 하늘 만드시고</a:t>
            </a:r>
            <a:endParaRPr lang="en-US" altLang="ko-KR" sz="4400" b="1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셋째 날에 풀과 채소 맛있는 과일 주셨죠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</a:t>
            </a:r>
          </a:p>
          <a:p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7287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727065"/>
            <a:ext cx="10670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prstClr val="black"/>
                </a:solidFill>
              </a:rPr>
              <a:t>넷째 날 하나님이 해와 달과 빛난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별들을반짝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반짝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다섯째 날</a:t>
            </a:r>
            <a:r>
              <a:rPr lang="en-US" altLang="ko-KR" sz="4400" b="1" dirty="0">
                <a:solidFill>
                  <a:prstClr val="black"/>
                </a:solidFill>
              </a:rPr>
              <a:t> 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새들과 물고기를 주시고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슈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웅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r>
              <a:rPr lang="ko-KR" altLang="en-US" sz="4400" b="1" dirty="0" err="1" smtClean="0">
                <a:solidFill>
                  <a:prstClr val="black"/>
                </a:solidFill>
              </a:rPr>
              <a:t>여섯째날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하나님이 사람을 만드시고 후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</a:p>
          <a:p>
            <a:r>
              <a:rPr lang="ko-KR" altLang="en-US" sz="4400" b="1" dirty="0" smtClean="0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415496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23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1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여호와는 나의 목자시니 내게 부족함이 없으리로다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주님은 목자</a:t>
            </a:r>
            <a:r>
              <a:rPr lang="en-US" altLang="ko-KR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, </a:t>
            </a:r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나는 어린양</a:t>
            </a:r>
            <a:endParaRPr lang="en-US" altLang="ko-KR" sz="48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3763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678079"/>
            <a:ext cx="10425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태초에 하나님이 천지를 창조하셨네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첫째 날  어둠 속에 밝은 빛을 주시고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둘째 날 하나님이 푸른 하늘 만드시고</a:t>
            </a:r>
            <a:endParaRPr lang="en-US" altLang="ko-KR" sz="4400" b="1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셋째 날에 풀과 채소 맛있는 과일 주셨죠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</a:t>
            </a:r>
          </a:p>
          <a:p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155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727065"/>
            <a:ext cx="10670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prstClr val="black"/>
                </a:solidFill>
              </a:rPr>
              <a:t>넷째 날 하나님이 해와 달과 빛난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별들을반짝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반짝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다섯째 날</a:t>
            </a:r>
            <a:r>
              <a:rPr lang="en-US" altLang="ko-KR" sz="4400" b="1" dirty="0">
                <a:solidFill>
                  <a:prstClr val="black"/>
                </a:solidFill>
              </a:rPr>
              <a:t> 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새들과 물고기를 주시고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슈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웅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r>
              <a:rPr lang="ko-KR" altLang="en-US" sz="4400" b="1" dirty="0" err="1" smtClean="0">
                <a:solidFill>
                  <a:prstClr val="black"/>
                </a:solidFill>
              </a:rPr>
              <a:t>여섯째날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하나님이 사람을 만드시고 후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</a:p>
          <a:p>
            <a:r>
              <a:rPr lang="ko-KR" altLang="en-US" sz="4400" b="1" dirty="0" smtClean="0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6" y="228600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2" y="1739047"/>
            <a:ext cx="1089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하나님이 세상을 이처럼 사랑하사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독생자를 주셨으니 누구든지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 예수 믿으면 멸망하지 않고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영생을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절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151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336</Words>
  <Application>Microsoft Office PowerPoint</Application>
  <PresentationFormat>사용자 지정</PresentationFormat>
  <Paragraphs>130</Paragraphs>
  <Slides>28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Office 테마</vt:lpstr>
      <vt:lpstr>7_Office 테마</vt:lpstr>
      <vt:lpstr>1_Office 테마</vt:lpstr>
      <vt:lpstr>2_파형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80</cp:revision>
  <dcterms:created xsi:type="dcterms:W3CDTF">2022-06-11T10:00:30Z</dcterms:created>
  <dcterms:modified xsi:type="dcterms:W3CDTF">2023-03-18T08:59:56Z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