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1998" r:id="rId4"/>
    <p:sldId id="2478" r:id="rId5"/>
    <p:sldId id="2497" r:id="rId6"/>
    <p:sldId id="2498" r:id="rId7"/>
    <p:sldId id="319" r:id="rId8"/>
    <p:sldId id="320" r:id="rId9"/>
    <p:sldId id="2538" r:id="rId10"/>
    <p:sldId id="2539" r:id="rId11"/>
    <p:sldId id="2540" r:id="rId12"/>
    <p:sldId id="2541" r:id="rId13"/>
    <p:sldId id="2542" r:id="rId14"/>
    <p:sldId id="2543" r:id="rId15"/>
    <p:sldId id="2544" r:id="rId16"/>
    <p:sldId id="2545" r:id="rId17"/>
    <p:sldId id="328" r:id="rId18"/>
    <p:sldId id="329" r:id="rId19"/>
    <p:sldId id="2546" r:id="rId20"/>
    <p:sldId id="2547" r:id="rId21"/>
    <p:sldId id="2548" r:id="rId22"/>
    <p:sldId id="2549" r:id="rId23"/>
    <p:sldId id="2550" r:id="rId24"/>
    <p:sldId id="2551" r:id="rId25"/>
    <p:sldId id="2552" r:id="rId26"/>
    <p:sldId id="2445" r:id="rId27"/>
    <p:sldId id="2553" r:id="rId28"/>
    <p:sldId id="2527" r:id="rId29"/>
    <p:sldId id="2554" r:id="rId30"/>
    <p:sldId id="2312" r:id="rId31"/>
    <p:sldId id="2555" r:id="rId32"/>
    <p:sldId id="2556" r:id="rId33"/>
    <p:sldId id="2315" r:id="rId34"/>
    <p:sldId id="1125" r:id="rId35"/>
    <p:sldId id="2006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2" d="100"/>
          <a:sy n="52" d="100"/>
        </p:scale>
        <p:origin x="88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32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31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7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1" y="338700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9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78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2" y="6250378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4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2022-06-11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90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0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2022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일    어린이 예배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11694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오늘은 성령강림 주일입니다</a:t>
            </a:r>
            <a:endParaRPr kumimoji="1" lang="en-US" altLang="ko-KR" sz="70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전능하사 천지를 만드신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하나님 아버지를 내가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 외아들 우리 주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예수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그리스도를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믿사오니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이는 성령으로 잉태하사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동정녀 마리아에게 나시고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본디오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빌라도에게 고난을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받으사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십자가에 못박혀 죽으시고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장사한 지 사흘 만에 죽은 자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가운데서 다시 살아나시며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104667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하늘에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오르사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전능하신 하나님 우편에 앉아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계시다가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저리로서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 자와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죽은 자를 심판하러 오시리라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성령을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거룩한 공회와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성도가 서로 교통하는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죄를 사하여 주시는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몸이 다시 사는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영원히 사는 것을 믿사옵나이다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아멘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6662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901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이가연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59985"/>
            <a:ext cx="7848872" cy="323163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1015642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	 </a:t>
            </a: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1015642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	 </a:t>
            </a:r>
          </a:p>
        </p:txBody>
      </p:sp>
    </p:spTree>
    <p:extLst>
      <p:ext uri="{BB962C8B-B14F-4D97-AF65-F5344CB8AC3E}">
        <p14:creationId xmlns:p14="http://schemas.microsoft.com/office/powerpoint/2010/main" val="1563392768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5032" y="3645024"/>
            <a:ext cx="7848872" cy="175430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459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0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5401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안지혁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35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2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42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0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3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7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169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775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263</Words>
  <Application>Microsoft Office PowerPoint</Application>
  <PresentationFormat>와이드스크린</PresentationFormat>
  <Paragraphs>105</Paragraphs>
  <Slides>37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37</vt:i4>
      </vt:variant>
    </vt:vector>
  </HeadingPairs>
  <TitlesOfParts>
    <vt:vector size="54" baseType="lpstr">
      <vt:lpstr>08서울한강체 M</vt:lpstr>
      <vt:lpstr>HY견고딕</vt:lpstr>
      <vt:lpstr>HY그래픽M</vt:lpstr>
      <vt:lpstr>HY목각파임B</vt:lpstr>
      <vt:lpstr>HY엽서L</vt:lpstr>
      <vt:lpstr>HY중고딕</vt:lpstr>
      <vt:lpstr>HY헤드라인M</vt:lpstr>
      <vt:lpstr>맑은 고딕</vt:lpstr>
      <vt:lpstr>타이포_소곤소곤 M</vt:lpstr>
      <vt:lpstr>함초롬돋움</vt:lpstr>
      <vt:lpstr>Arial</vt:lpstr>
      <vt:lpstr>Arial Narrow</vt:lpstr>
      <vt:lpstr>Candara</vt:lpstr>
      <vt:lpstr>Symbol</vt:lpstr>
      <vt:lpstr>Office 테마</vt:lpstr>
      <vt:lpstr>2_파형</vt:lpstr>
      <vt:lpstr>7_Office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이현영</cp:lastModifiedBy>
  <cp:revision>2</cp:revision>
  <dcterms:created xsi:type="dcterms:W3CDTF">2022-06-11T10:00:30Z</dcterms:created>
  <dcterms:modified xsi:type="dcterms:W3CDTF">2022-06-11T10:22:45Z</dcterms:modified>
</cp:coreProperties>
</file>